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6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6/14/18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6/14/18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6/14/18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6/14/18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6/14/18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6/14/18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6/14/18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6/14/18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6/14/18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6/14/18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6/14/18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6/14/18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9467"/>
            <a:ext cx="8229600" cy="1600200"/>
          </a:xfrm>
        </p:spPr>
        <p:txBody>
          <a:bodyPr/>
          <a:lstStyle/>
          <a:p>
            <a:r>
              <a:rPr lang="en-US" dirty="0" smtClean="0"/>
              <a:t>Possible Ways to Disaggregate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421466"/>
            <a:ext cx="4038600" cy="3704697"/>
          </a:xfrm>
        </p:spPr>
        <p:txBody>
          <a:bodyPr/>
          <a:lstStyle/>
          <a:p>
            <a:r>
              <a:rPr lang="en-US" dirty="0" smtClean="0"/>
              <a:t>Socioeconomic status</a:t>
            </a:r>
          </a:p>
          <a:p>
            <a:r>
              <a:rPr lang="en-US" dirty="0" smtClean="0"/>
              <a:t>Course level</a:t>
            </a:r>
          </a:p>
          <a:p>
            <a:r>
              <a:rPr lang="en-US" dirty="0" smtClean="0"/>
              <a:t>Participation in program such as Special Education, Title One, or bilingual program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65760" y="2421466"/>
            <a:ext cx="4041648" cy="3705013"/>
          </a:xfrm>
        </p:spPr>
        <p:txBody>
          <a:bodyPr/>
          <a:lstStyle/>
          <a:p>
            <a:r>
              <a:rPr lang="en-US" dirty="0" smtClean="0"/>
              <a:t>Schools within a district</a:t>
            </a:r>
          </a:p>
          <a:p>
            <a:r>
              <a:rPr lang="en-US" dirty="0" smtClean="0"/>
              <a:t>Grade level</a:t>
            </a:r>
          </a:p>
          <a:p>
            <a:r>
              <a:rPr lang="en-US" dirty="0" smtClean="0"/>
              <a:t>English proficiency</a:t>
            </a:r>
          </a:p>
          <a:p>
            <a:r>
              <a:rPr lang="en-US" dirty="0" smtClean="0"/>
              <a:t>Gender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91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</TotalTime>
  <Words>32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Possible Ways to Disaggregate Data</vt:lpstr>
    </vt:vector>
  </TitlesOfParts>
  <Company>HCS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Ways to Disaggregate Data</dc:title>
  <dc:creator>HCS HCS</dc:creator>
  <cp:lastModifiedBy>HCS HCS</cp:lastModifiedBy>
  <cp:revision>1</cp:revision>
  <dcterms:created xsi:type="dcterms:W3CDTF">2018-06-14T17:34:38Z</dcterms:created>
  <dcterms:modified xsi:type="dcterms:W3CDTF">2018-06-14T17:36:25Z</dcterms:modified>
</cp:coreProperties>
</file>