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9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8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1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5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0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2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4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4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5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2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88BB4-063A-0D4C-8EE1-438AF390BB97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0FD6-AC7C-7744-8B2E-AE3905AC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0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50" y="1231901"/>
            <a:ext cx="7215450" cy="383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3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School-Wide PBIS?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School wide PBIS is a set of proactive strategies that define and support appropriate students behaviors throughout the school. It is a way to monitor and reward positive behaviors while managing and redirecting the less favorable one.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4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School-Wide PBIS?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It is based on a 3-tier system: </a:t>
            </a:r>
          </a:p>
          <a:p>
            <a:r>
              <a:rPr lang="en-US" dirty="0" smtClean="0"/>
              <a:t>Tier 1</a:t>
            </a:r>
          </a:p>
          <a:p>
            <a:pPr lvl="1"/>
            <a:r>
              <a:rPr lang="en-US" dirty="0" smtClean="0"/>
              <a:t>Universal: applies to the entire student body</a:t>
            </a:r>
          </a:p>
          <a:p>
            <a:r>
              <a:rPr lang="en-US" dirty="0" smtClean="0"/>
              <a:t>Tier 2</a:t>
            </a:r>
          </a:p>
          <a:p>
            <a:pPr lvl="1"/>
            <a:r>
              <a:rPr lang="en-US" dirty="0" smtClean="0"/>
              <a:t>Targets Groups: applies to groups in most need</a:t>
            </a:r>
          </a:p>
          <a:p>
            <a:r>
              <a:rPr lang="en-US" dirty="0" smtClean="0"/>
              <a:t>Tier 3</a:t>
            </a:r>
          </a:p>
          <a:p>
            <a:pPr lvl="1"/>
            <a:r>
              <a:rPr lang="en-US" dirty="0" smtClean="0"/>
              <a:t>Targets Individuals: interventions to help support and motivate frequently identified individuals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2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Teach Positive Behaviors?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Research supports the “reinforcing positive social behaviors as an important step of a student’s educational experience” (</a:t>
            </a:r>
            <a:r>
              <a:rPr lang="en-US" dirty="0" err="1" smtClean="0"/>
              <a:t>PBIS.org</a:t>
            </a:r>
            <a:r>
              <a:rPr lang="en-US" dirty="0" smtClean="0"/>
              <a:t>). Furthermore, research all demonstrates that continuous use of punishment is ineffective. PBIS is a proactive way to cut-off misbehavior before it occurs by rewarding positive ones, creating a climate of appropriate behavior norms.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6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Systems Approach</a:t>
            </a:r>
            <a:endParaRPr lang="en-US" dirty="0"/>
          </a:p>
        </p:txBody>
      </p:sp>
      <p:pic>
        <p:nvPicPr>
          <p:cNvPr id="16" name="Content Placeholder 15" descr="4-Elemen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59" r="-154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609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29" y="1240118"/>
            <a:ext cx="8890000" cy="56178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Academic and behavior targets are endorsed and emphasized by students, families, and educators. These are agreed upon and shared cultural values.</a:t>
            </a:r>
          </a:p>
          <a:p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The practice and use of evidence based strategies that are proven effective in deterring unfavorable behaviors and help the school and students achieve their identified goals.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Data is assessed regularly to determine what is working and what isn’t across the school, across targeted groups, and with individuals.</a:t>
            </a:r>
          </a:p>
          <a:p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Enable support systems that are accurate and sustainable over time.</a:t>
            </a:r>
          </a:p>
        </p:txBody>
      </p:sp>
    </p:spTree>
    <p:extLst>
      <p:ext uri="{BB962C8B-B14F-4D97-AF65-F5344CB8AC3E}">
        <p14:creationId xmlns:p14="http://schemas.microsoft.com/office/powerpoint/2010/main" val="19131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262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What Is School-Wide PBIS?</vt:lpstr>
      <vt:lpstr>What Is School-Wide PBIS?</vt:lpstr>
      <vt:lpstr>Why Teach Positive Behaviors?</vt:lpstr>
      <vt:lpstr>The Systems Approach</vt:lpstr>
      <vt:lpstr>A Systems Approach</vt:lpstr>
    </vt:vector>
  </TitlesOfParts>
  <Company>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HCS HCS</dc:creator>
  <cp:lastModifiedBy>HCS HCS</cp:lastModifiedBy>
  <cp:revision>4</cp:revision>
  <dcterms:created xsi:type="dcterms:W3CDTF">2018-06-19T15:18:23Z</dcterms:created>
  <dcterms:modified xsi:type="dcterms:W3CDTF">2018-06-19T15:52:29Z</dcterms:modified>
</cp:coreProperties>
</file>