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7" r:id="rId4"/>
    <p:sldId id="274" r:id="rId5"/>
    <p:sldId id="258" r:id="rId6"/>
    <p:sldId id="259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www.youtube.com/watch?v=gsvrhKka1n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Place Values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Lauren Carroll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6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put backpacks under your seats and chair pushed 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78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76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3304" y="2581941"/>
            <a:ext cx="8679915" cy="1748729"/>
          </a:xfrm>
        </p:spPr>
        <p:txBody>
          <a:bodyPr>
            <a:noAutofit/>
          </a:bodyPr>
          <a:lstStyle/>
          <a:p>
            <a:r>
              <a:rPr lang="en-US" sz="13800" dirty="0" smtClean="0"/>
              <a:t>1,457,</a:t>
            </a:r>
            <a:r>
              <a:rPr lang="en-US" sz="13800" b="1" u="sng" dirty="0" smtClean="0"/>
              <a:t>3</a:t>
            </a:r>
            <a:r>
              <a:rPr lang="en-US" sz="13800" dirty="0" smtClean="0"/>
              <a:t>46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15469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553806"/>
            <a:ext cx="8679915" cy="1748729"/>
          </a:xfrm>
        </p:spPr>
        <p:txBody>
          <a:bodyPr>
            <a:normAutofit/>
          </a:bodyPr>
          <a:lstStyle/>
          <a:p>
            <a:r>
              <a:rPr lang="en-US" sz="11500" u="sng" dirty="0" smtClean="0"/>
              <a:t>4</a:t>
            </a:r>
            <a:r>
              <a:rPr lang="en-US" sz="11500" dirty="0" smtClean="0"/>
              <a:t>5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331855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1439" y="2581941"/>
            <a:ext cx="8679915" cy="1748729"/>
          </a:xfrm>
        </p:spPr>
        <p:txBody>
          <a:bodyPr>
            <a:noAutofit/>
          </a:bodyPr>
          <a:lstStyle/>
          <a:p>
            <a:r>
              <a:rPr lang="en-US" sz="11500" dirty="0" smtClean="0"/>
              <a:t>2</a:t>
            </a:r>
            <a:r>
              <a:rPr lang="en-US" sz="11500" b="1" u="sng" dirty="0" smtClean="0"/>
              <a:t>0</a:t>
            </a:r>
            <a:r>
              <a:rPr lang="en-US" sz="11500" dirty="0" smtClean="0"/>
              <a:t>0,745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65869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5168" y="2553805"/>
            <a:ext cx="8679915" cy="1748729"/>
          </a:xfrm>
        </p:spPr>
        <p:txBody>
          <a:bodyPr>
            <a:noAutofit/>
          </a:bodyPr>
          <a:lstStyle/>
          <a:p>
            <a:r>
              <a:rPr lang="en-US" sz="11500" dirty="0" smtClean="0"/>
              <a:t>54</a:t>
            </a:r>
            <a:r>
              <a:rPr lang="en-US" sz="11500" u="sng" dirty="0" smtClean="0"/>
              <a:t>3</a:t>
            </a:r>
            <a:endParaRPr lang="en-US" sz="11500" u="sng" dirty="0"/>
          </a:p>
        </p:txBody>
      </p:sp>
    </p:spTree>
    <p:extLst>
      <p:ext uri="{BB962C8B-B14F-4D97-AF65-F5344CB8AC3E}">
        <p14:creationId xmlns:p14="http://schemas.microsoft.com/office/powerpoint/2010/main" val="1950823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5" y="2553806"/>
            <a:ext cx="8679915" cy="1748729"/>
          </a:xfrm>
        </p:spPr>
        <p:txBody>
          <a:bodyPr>
            <a:noAutofit/>
          </a:bodyPr>
          <a:lstStyle/>
          <a:p>
            <a:r>
              <a:rPr lang="en-US" sz="11500" dirty="0" smtClean="0"/>
              <a:t>4,005,234.5</a:t>
            </a:r>
            <a:r>
              <a:rPr lang="en-US" sz="11500" u="sng" dirty="0" smtClean="0"/>
              <a:t>8</a:t>
            </a:r>
            <a:endParaRPr lang="en-US" sz="115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6" y="1360015"/>
            <a:ext cx="8679914" cy="384380"/>
          </a:xfrm>
        </p:spPr>
        <p:txBody>
          <a:bodyPr/>
          <a:lstStyle/>
          <a:p>
            <a:r>
              <a:rPr lang="en-US" smtClean="0"/>
              <a:t>Here’s a tricky one!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60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2965" y="2624144"/>
            <a:ext cx="8679915" cy="1748729"/>
          </a:xfrm>
        </p:spPr>
        <p:txBody>
          <a:bodyPr>
            <a:noAutofit/>
          </a:bodyPr>
          <a:lstStyle/>
          <a:p>
            <a:r>
              <a:rPr lang="en-US" sz="11500" u="sng" dirty="0" smtClean="0"/>
              <a:t>8</a:t>
            </a:r>
            <a:r>
              <a:rPr lang="en-US" sz="11500" dirty="0" smtClean="0"/>
              <a:t>,023,632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23628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Clean Up and Quick </a:t>
            </a:r>
            <a:r>
              <a:rPr lang="en-US" dirty="0"/>
              <a:t>R</a:t>
            </a:r>
            <a:r>
              <a:rPr lang="en-US" dirty="0" smtClean="0"/>
              <a:t>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47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HELLO 4TH GRADERS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72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1674" y="189659"/>
            <a:ext cx="5490224" cy="1689390"/>
          </a:xfrm>
        </p:spPr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6" y="2391508"/>
            <a:ext cx="5476228" cy="3204873"/>
          </a:xfrm>
        </p:spPr>
        <p:txBody>
          <a:bodyPr>
            <a:normAutofit/>
          </a:bodyPr>
          <a:lstStyle/>
          <a:p>
            <a:r>
              <a:rPr lang="en-US" dirty="0"/>
              <a:t>Students will be able to identify orally and write place </a:t>
            </a:r>
            <a:r>
              <a:rPr lang="en-US" dirty="0" smtClean="0"/>
              <a:t>values and having a better understanding of what place values are. </a:t>
            </a:r>
            <a:r>
              <a:rPr lang="en-US" dirty="0"/>
              <a:t>Students will be able to show place values from ones to millions. Students will work together to figure out which place value is being presented. </a:t>
            </a:r>
          </a:p>
        </p:txBody>
      </p:sp>
    </p:spTree>
    <p:extLst>
      <p:ext uri="{BB962C8B-B14F-4D97-AF65-F5344CB8AC3E}">
        <p14:creationId xmlns:p14="http://schemas.microsoft.com/office/powerpoint/2010/main" val="812676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4" y="147457"/>
            <a:ext cx="5490224" cy="1689390"/>
          </a:xfrm>
        </p:spPr>
        <p:txBody>
          <a:bodyPr/>
          <a:lstStyle/>
          <a:p>
            <a:r>
              <a:rPr lang="en-US" smtClean="0"/>
              <a:t>Standard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2293034"/>
            <a:ext cx="5490223" cy="2937587"/>
          </a:xfrm>
        </p:spPr>
        <p:txBody>
          <a:bodyPr/>
          <a:lstStyle/>
          <a:p>
            <a:r>
              <a:rPr lang="en-US" sz="2400" dirty="0"/>
              <a:t>a) identify orally and in writing the place value for each digit in a whole number expressed through millions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133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think a place value is?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raise you hand.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30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4" y="189659"/>
            <a:ext cx="5490224" cy="1689390"/>
          </a:xfrm>
        </p:spPr>
        <p:txBody>
          <a:bodyPr/>
          <a:lstStyle/>
          <a:p>
            <a:r>
              <a:rPr lang="en-US" smtClean="0"/>
              <a:t>Place Value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2546252"/>
            <a:ext cx="5490223" cy="2684369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 </a:t>
            </a:r>
            <a:r>
              <a:rPr lang="en-US" sz="2400" b="1" dirty="0"/>
              <a:t>numerical value that a digit has by virtue of its position in a number.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00843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Value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www.youtube.com/watch?v=gsvrhKka1nc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9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we are going to play a game!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67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 Signal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39003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3825</TotalTime>
  <Words>155</Words>
  <Application>Microsoft Macintosh PowerPoint</Application>
  <PresentationFormat>Widescreen</PresentationFormat>
  <Paragraphs>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 Light</vt:lpstr>
      <vt:lpstr>Rockwell</vt:lpstr>
      <vt:lpstr>Wingdings</vt:lpstr>
      <vt:lpstr>Atlas</vt:lpstr>
      <vt:lpstr>Place Values</vt:lpstr>
      <vt:lpstr>HELLO 4TH GRADERS</vt:lpstr>
      <vt:lpstr>Objective</vt:lpstr>
      <vt:lpstr>Standard</vt:lpstr>
      <vt:lpstr>What do you think a place value is?</vt:lpstr>
      <vt:lpstr>Place Value</vt:lpstr>
      <vt:lpstr>Place Value Review</vt:lpstr>
      <vt:lpstr>Now we are going to play a game! </vt:lpstr>
      <vt:lpstr>Attention Signal</vt:lpstr>
      <vt:lpstr>Safety</vt:lpstr>
      <vt:lpstr>Instructions </vt:lpstr>
      <vt:lpstr>1,457,346</vt:lpstr>
      <vt:lpstr>45</vt:lpstr>
      <vt:lpstr>200,745</vt:lpstr>
      <vt:lpstr>543</vt:lpstr>
      <vt:lpstr>4,005,234.58</vt:lpstr>
      <vt:lpstr>8,023,632</vt:lpstr>
      <vt:lpstr>Clean Up and Quick Recap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Values</dc:title>
  <dc:creator>5403592072</dc:creator>
  <cp:lastModifiedBy>5403592072</cp:lastModifiedBy>
  <cp:revision>8</cp:revision>
  <dcterms:created xsi:type="dcterms:W3CDTF">2017-11-27T22:43:00Z</dcterms:created>
  <dcterms:modified xsi:type="dcterms:W3CDTF">2017-11-30T14:28:26Z</dcterms:modified>
</cp:coreProperties>
</file>