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2" d="100"/>
          <a:sy n="72"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A8B137-F796-4359-8985-728EC281816C}"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C57D6-4C15-4268-8457-392654569623}" type="slidenum">
              <a:rPr lang="en-US" smtClean="0"/>
              <a:t>‹#›</a:t>
            </a:fld>
            <a:endParaRPr lang="en-US"/>
          </a:p>
        </p:txBody>
      </p:sp>
    </p:spTree>
    <p:extLst>
      <p:ext uri="{BB962C8B-B14F-4D97-AF65-F5344CB8AC3E}">
        <p14:creationId xmlns:p14="http://schemas.microsoft.com/office/powerpoint/2010/main" val="890805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A8B137-F796-4359-8985-728EC281816C}"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C57D6-4C15-4268-8457-392654569623}" type="slidenum">
              <a:rPr lang="en-US" smtClean="0"/>
              <a:t>‹#›</a:t>
            </a:fld>
            <a:endParaRPr lang="en-US"/>
          </a:p>
        </p:txBody>
      </p:sp>
    </p:spTree>
    <p:extLst>
      <p:ext uri="{BB962C8B-B14F-4D97-AF65-F5344CB8AC3E}">
        <p14:creationId xmlns:p14="http://schemas.microsoft.com/office/powerpoint/2010/main" val="3855549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A8B137-F796-4359-8985-728EC281816C}"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C57D6-4C15-4268-8457-39265456962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06190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A8B137-F796-4359-8985-728EC281816C}"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C57D6-4C15-4268-8457-392654569623}" type="slidenum">
              <a:rPr lang="en-US" smtClean="0"/>
              <a:t>‹#›</a:t>
            </a:fld>
            <a:endParaRPr lang="en-US"/>
          </a:p>
        </p:txBody>
      </p:sp>
    </p:spTree>
    <p:extLst>
      <p:ext uri="{BB962C8B-B14F-4D97-AF65-F5344CB8AC3E}">
        <p14:creationId xmlns:p14="http://schemas.microsoft.com/office/powerpoint/2010/main" val="4244089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A8B137-F796-4359-8985-728EC281816C}"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C57D6-4C15-4268-8457-39265456962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90692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A8B137-F796-4359-8985-728EC281816C}"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C57D6-4C15-4268-8457-392654569623}" type="slidenum">
              <a:rPr lang="en-US" smtClean="0"/>
              <a:t>‹#›</a:t>
            </a:fld>
            <a:endParaRPr lang="en-US"/>
          </a:p>
        </p:txBody>
      </p:sp>
    </p:spTree>
    <p:extLst>
      <p:ext uri="{BB962C8B-B14F-4D97-AF65-F5344CB8AC3E}">
        <p14:creationId xmlns:p14="http://schemas.microsoft.com/office/powerpoint/2010/main" val="1547036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A8B137-F796-4359-8985-728EC281816C}"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C57D6-4C15-4268-8457-392654569623}" type="slidenum">
              <a:rPr lang="en-US" smtClean="0"/>
              <a:t>‹#›</a:t>
            </a:fld>
            <a:endParaRPr lang="en-US"/>
          </a:p>
        </p:txBody>
      </p:sp>
    </p:spTree>
    <p:extLst>
      <p:ext uri="{BB962C8B-B14F-4D97-AF65-F5344CB8AC3E}">
        <p14:creationId xmlns:p14="http://schemas.microsoft.com/office/powerpoint/2010/main" val="3239122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A8B137-F796-4359-8985-728EC281816C}"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C57D6-4C15-4268-8457-392654569623}" type="slidenum">
              <a:rPr lang="en-US" smtClean="0"/>
              <a:t>‹#›</a:t>
            </a:fld>
            <a:endParaRPr lang="en-US"/>
          </a:p>
        </p:txBody>
      </p:sp>
    </p:spTree>
    <p:extLst>
      <p:ext uri="{BB962C8B-B14F-4D97-AF65-F5344CB8AC3E}">
        <p14:creationId xmlns:p14="http://schemas.microsoft.com/office/powerpoint/2010/main" val="3542321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A8B137-F796-4359-8985-728EC281816C}"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C57D6-4C15-4268-8457-392654569623}" type="slidenum">
              <a:rPr lang="en-US" smtClean="0"/>
              <a:t>‹#›</a:t>
            </a:fld>
            <a:endParaRPr lang="en-US"/>
          </a:p>
        </p:txBody>
      </p:sp>
    </p:spTree>
    <p:extLst>
      <p:ext uri="{BB962C8B-B14F-4D97-AF65-F5344CB8AC3E}">
        <p14:creationId xmlns:p14="http://schemas.microsoft.com/office/powerpoint/2010/main" val="1879324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A8B137-F796-4359-8985-728EC281816C}"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C57D6-4C15-4268-8457-392654569623}" type="slidenum">
              <a:rPr lang="en-US" smtClean="0"/>
              <a:t>‹#›</a:t>
            </a:fld>
            <a:endParaRPr lang="en-US"/>
          </a:p>
        </p:txBody>
      </p:sp>
    </p:spTree>
    <p:extLst>
      <p:ext uri="{BB962C8B-B14F-4D97-AF65-F5344CB8AC3E}">
        <p14:creationId xmlns:p14="http://schemas.microsoft.com/office/powerpoint/2010/main" val="161901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A8B137-F796-4359-8985-728EC281816C}" type="datetimeFigureOut">
              <a:rPr lang="en-US" smtClean="0"/>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C57D6-4C15-4268-8457-392654569623}" type="slidenum">
              <a:rPr lang="en-US" smtClean="0"/>
              <a:t>‹#›</a:t>
            </a:fld>
            <a:endParaRPr lang="en-US"/>
          </a:p>
        </p:txBody>
      </p:sp>
    </p:spTree>
    <p:extLst>
      <p:ext uri="{BB962C8B-B14F-4D97-AF65-F5344CB8AC3E}">
        <p14:creationId xmlns:p14="http://schemas.microsoft.com/office/powerpoint/2010/main" val="2872280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A8B137-F796-4359-8985-728EC281816C}" type="datetimeFigureOut">
              <a:rPr lang="en-US" smtClean="0"/>
              <a:t>5/25/2017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1C57D6-4C15-4268-8457-392654569623}" type="slidenum">
              <a:rPr lang="en-US" smtClean="0"/>
              <a:t>‹#›</a:t>
            </a:fld>
            <a:endParaRPr lang="en-US"/>
          </a:p>
        </p:txBody>
      </p:sp>
    </p:spTree>
    <p:extLst>
      <p:ext uri="{BB962C8B-B14F-4D97-AF65-F5344CB8AC3E}">
        <p14:creationId xmlns:p14="http://schemas.microsoft.com/office/powerpoint/2010/main" val="1509549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A8B137-F796-4359-8985-728EC281816C}" type="datetimeFigureOut">
              <a:rPr lang="en-US" smtClean="0"/>
              <a:t>5/25/2017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1C57D6-4C15-4268-8457-392654569623}" type="slidenum">
              <a:rPr lang="en-US" smtClean="0"/>
              <a:t>‹#›</a:t>
            </a:fld>
            <a:endParaRPr lang="en-US"/>
          </a:p>
        </p:txBody>
      </p:sp>
    </p:spTree>
    <p:extLst>
      <p:ext uri="{BB962C8B-B14F-4D97-AF65-F5344CB8AC3E}">
        <p14:creationId xmlns:p14="http://schemas.microsoft.com/office/powerpoint/2010/main" val="1892704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A8B137-F796-4359-8985-728EC281816C}" type="datetimeFigureOut">
              <a:rPr lang="en-US" smtClean="0"/>
              <a:t>5/25/2017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1C57D6-4C15-4268-8457-392654569623}" type="slidenum">
              <a:rPr lang="en-US" smtClean="0"/>
              <a:t>‹#›</a:t>
            </a:fld>
            <a:endParaRPr lang="en-US"/>
          </a:p>
        </p:txBody>
      </p:sp>
    </p:spTree>
    <p:extLst>
      <p:ext uri="{BB962C8B-B14F-4D97-AF65-F5344CB8AC3E}">
        <p14:creationId xmlns:p14="http://schemas.microsoft.com/office/powerpoint/2010/main" val="112441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A8B137-F796-4359-8985-728EC281816C}" type="datetimeFigureOut">
              <a:rPr lang="en-US" smtClean="0"/>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C57D6-4C15-4268-8457-392654569623}" type="slidenum">
              <a:rPr lang="en-US" smtClean="0"/>
              <a:t>‹#›</a:t>
            </a:fld>
            <a:endParaRPr lang="en-US"/>
          </a:p>
        </p:txBody>
      </p:sp>
    </p:spTree>
    <p:extLst>
      <p:ext uri="{BB962C8B-B14F-4D97-AF65-F5344CB8AC3E}">
        <p14:creationId xmlns:p14="http://schemas.microsoft.com/office/powerpoint/2010/main" val="2581390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A8B137-F796-4359-8985-728EC281816C}" type="datetimeFigureOut">
              <a:rPr lang="en-US" smtClean="0"/>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C57D6-4C15-4268-8457-392654569623}" type="slidenum">
              <a:rPr lang="en-US" smtClean="0"/>
              <a:t>‹#›</a:t>
            </a:fld>
            <a:endParaRPr lang="en-US"/>
          </a:p>
        </p:txBody>
      </p:sp>
    </p:spTree>
    <p:extLst>
      <p:ext uri="{BB962C8B-B14F-4D97-AF65-F5344CB8AC3E}">
        <p14:creationId xmlns:p14="http://schemas.microsoft.com/office/powerpoint/2010/main" val="3775546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A8B137-F796-4359-8985-728EC281816C}" type="datetimeFigureOut">
              <a:rPr lang="en-US" smtClean="0"/>
              <a:t>5/25/2017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1C57D6-4C15-4268-8457-392654569623}" type="slidenum">
              <a:rPr lang="en-US" smtClean="0"/>
              <a:t>‹#›</a:t>
            </a:fld>
            <a:endParaRPr lang="en-US"/>
          </a:p>
        </p:txBody>
      </p:sp>
    </p:spTree>
    <p:extLst>
      <p:ext uri="{BB962C8B-B14F-4D97-AF65-F5344CB8AC3E}">
        <p14:creationId xmlns:p14="http://schemas.microsoft.com/office/powerpoint/2010/main" val="662545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Mindless Eating Mini-Research Experiment</a:t>
            </a:r>
          </a:p>
        </p:txBody>
      </p:sp>
      <p:sp>
        <p:nvSpPr>
          <p:cNvPr id="3" name="Subtitle 2"/>
          <p:cNvSpPr>
            <a:spLocks noGrp="1"/>
          </p:cNvSpPr>
          <p:nvPr>
            <p:ph type="subTitle" idx="1"/>
          </p:nvPr>
        </p:nvSpPr>
        <p:spPr/>
        <p:txBody>
          <a:bodyPr/>
          <a:lstStyle/>
          <a:p>
            <a:r>
              <a:rPr lang="en-US" dirty="0"/>
              <a:t>By Ben Lambert</a:t>
            </a:r>
          </a:p>
        </p:txBody>
      </p:sp>
      <p:pic>
        <p:nvPicPr>
          <p:cNvPr id="4" name="Picture 2" descr="Image result for broke college stud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3962400"/>
            <a:ext cx="1990725"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9072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observations/opinions can you make regarding the results about the Longwood University population?</a:t>
            </a:r>
          </a:p>
        </p:txBody>
      </p:sp>
      <p:sp>
        <p:nvSpPr>
          <p:cNvPr id="3" name="Content Placeholder 2"/>
          <p:cNvSpPr>
            <a:spLocks noGrp="1"/>
          </p:cNvSpPr>
          <p:nvPr>
            <p:ph idx="1"/>
          </p:nvPr>
        </p:nvSpPr>
        <p:spPr/>
        <p:txBody>
          <a:bodyPr/>
          <a:lstStyle/>
          <a:p>
            <a:r>
              <a:rPr lang="en-US" dirty="0"/>
              <a:t>I have concluded that Longwood University students have little to no budget without their meal plans, Lancer Cash or Bonus Dollars.  They have to constantly rely on sent money, as they have no jobs on campus.  I also realized that students are great at picking out the healthier options, but can do nothing about it due to economic troubles.</a:t>
            </a:r>
          </a:p>
        </p:txBody>
      </p:sp>
    </p:spTree>
    <p:extLst>
      <p:ext uri="{BB962C8B-B14F-4D97-AF65-F5344CB8AC3E}">
        <p14:creationId xmlns:p14="http://schemas.microsoft.com/office/powerpoint/2010/main" val="2340450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these results help to change “Mindless Eating?”</a:t>
            </a:r>
          </a:p>
        </p:txBody>
      </p:sp>
      <p:sp>
        <p:nvSpPr>
          <p:cNvPr id="3" name="Content Placeholder 2"/>
          <p:cNvSpPr>
            <a:spLocks noGrp="1"/>
          </p:cNvSpPr>
          <p:nvPr>
            <p:ph idx="1"/>
          </p:nvPr>
        </p:nvSpPr>
        <p:spPr/>
        <p:txBody>
          <a:bodyPr/>
          <a:lstStyle/>
          <a:p>
            <a:r>
              <a:rPr lang="en-US" dirty="0"/>
              <a:t>These results can remind students that the options they choose are not always the best for their bodies.  </a:t>
            </a:r>
          </a:p>
          <a:p>
            <a:r>
              <a:rPr lang="en-US" dirty="0"/>
              <a:t>It could also encourage students to treat themselves to a healthier meal every so often, regardless of prices.</a:t>
            </a:r>
          </a:p>
        </p:txBody>
      </p:sp>
    </p:spTree>
    <p:extLst>
      <p:ext uri="{BB962C8B-B14F-4D97-AF65-F5344CB8AC3E}">
        <p14:creationId xmlns:p14="http://schemas.microsoft.com/office/powerpoint/2010/main" val="1280455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Describe the topic and methods of the mini-research study.</a:t>
            </a:r>
          </a:p>
        </p:txBody>
      </p:sp>
      <p:sp>
        <p:nvSpPr>
          <p:cNvPr id="3" name="Content Placeholder 2"/>
          <p:cNvSpPr>
            <a:spLocks noGrp="1"/>
          </p:cNvSpPr>
          <p:nvPr>
            <p:ph idx="1"/>
          </p:nvPr>
        </p:nvSpPr>
        <p:spPr/>
        <p:txBody>
          <a:bodyPr/>
          <a:lstStyle/>
          <a:p>
            <a:r>
              <a:rPr lang="en-US" dirty="0"/>
              <a:t>I conducted a mini-experiment on five Longwood University students.</a:t>
            </a:r>
          </a:p>
          <a:p>
            <a:r>
              <a:rPr lang="en-US" dirty="0"/>
              <a:t>I showed the students a slide of two very similar foods, but from different restaurants.  </a:t>
            </a:r>
          </a:p>
          <a:p>
            <a:r>
              <a:rPr lang="en-US" dirty="0"/>
              <a:t>Each slide/scenario had a $20 spending limit for the week; the price of each item was listed below their respective photos.</a:t>
            </a:r>
          </a:p>
          <a:p>
            <a:r>
              <a:rPr lang="en-US" dirty="0"/>
              <a:t>After students picked out one photo from the three slides, I recorded the results.</a:t>
            </a:r>
          </a:p>
          <a:p>
            <a:r>
              <a:rPr lang="en-US" dirty="0"/>
              <a:t>I then asked students if their choices would change without the budget constraint, and recorded the results.</a:t>
            </a:r>
          </a:p>
          <a:p>
            <a:endParaRPr lang="en-US" dirty="0"/>
          </a:p>
        </p:txBody>
      </p:sp>
    </p:spTree>
    <p:extLst>
      <p:ext uri="{BB962C8B-B14F-4D97-AF65-F5344CB8AC3E}">
        <p14:creationId xmlns:p14="http://schemas.microsoft.com/office/powerpoint/2010/main" val="1522456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 Why is researching this particular topic and research relevant to the general population?</a:t>
            </a:r>
          </a:p>
        </p:txBody>
      </p:sp>
      <p:sp>
        <p:nvSpPr>
          <p:cNvPr id="3" name="Content Placeholder 2"/>
          <p:cNvSpPr>
            <a:spLocks noGrp="1"/>
          </p:cNvSpPr>
          <p:nvPr>
            <p:ph idx="1"/>
          </p:nvPr>
        </p:nvSpPr>
        <p:spPr/>
        <p:txBody>
          <a:bodyPr/>
          <a:lstStyle/>
          <a:p>
            <a:r>
              <a:rPr lang="en-US" dirty="0"/>
              <a:t>I believe this topic is important to the general population because we typically choose cheap and unhealthy foods compared to healthier foods placed at higher prices.  Our budgets and how we limit our expenses also play a huge role in what foods we choose.  If money is tight on a particular week, we often have no choice but to pick those cheaper meals.</a:t>
            </a:r>
          </a:p>
        </p:txBody>
      </p:sp>
    </p:spTree>
    <p:extLst>
      <p:ext uri="{BB962C8B-B14F-4D97-AF65-F5344CB8AC3E}">
        <p14:creationId xmlns:p14="http://schemas.microsoft.com/office/powerpoint/2010/main" val="2749024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Who was studied?</a:t>
            </a:r>
          </a:p>
        </p:txBody>
      </p:sp>
      <p:sp>
        <p:nvSpPr>
          <p:cNvPr id="3" name="Content Placeholder 2"/>
          <p:cNvSpPr>
            <a:spLocks noGrp="1"/>
          </p:cNvSpPr>
          <p:nvPr>
            <p:ph idx="1"/>
          </p:nvPr>
        </p:nvSpPr>
        <p:spPr/>
        <p:txBody>
          <a:bodyPr/>
          <a:lstStyle/>
          <a:p>
            <a:r>
              <a:rPr lang="en-US" dirty="0"/>
              <a:t>Subject #1: Male College Student</a:t>
            </a:r>
          </a:p>
          <a:p>
            <a:r>
              <a:rPr lang="en-US" dirty="0"/>
              <a:t>Subject #2: Male College Student			</a:t>
            </a:r>
          </a:p>
          <a:p>
            <a:r>
              <a:rPr lang="en-US" dirty="0"/>
              <a:t>Subject #3: Female College Student</a:t>
            </a:r>
          </a:p>
          <a:p>
            <a:r>
              <a:rPr lang="en-US" dirty="0"/>
              <a:t>Subject #4: Female College Student</a:t>
            </a:r>
          </a:p>
          <a:p>
            <a:r>
              <a:rPr lang="en-US" dirty="0"/>
              <a:t>Subject #5: Female College Student</a:t>
            </a:r>
          </a:p>
          <a:p>
            <a:endParaRPr lang="en-US" dirty="0"/>
          </a:p>
          <a:p>
            <a:r>
              <a:rPr lang="en-US" dirty="0"/>
              <a:t>All participants were between the ages of 18-21.</a:t>
            </a:r>
          </a:p>
        </p:txBody>
      </p:sp>
    </p:spTree>
    <p:extLst>
      <p:ext uri="{BB962C8B-B14F-4D97-AF65-F5344CB8AC3E}">
        <p14:creationId xmlns:p14="http://schemas.microsoft.com/office/powerpoint/2010/main" val="3766807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What was the hypothesis?</a:t>
            </a:r>
          </a:p>
        </p:txBody>
      </p:sp>
      <p:sp>
        <p:nvSpPr>
          <p:cNvPr id="3" name="Content Placeholder 2"/>
          <p:cNvSpPr>
            <a:spLocks noGrp="1"/>
          </p:cNvSpPr>
          <p:nvPr>
            <p:ph idx="1"/>
          </p:nvPr>
        </p:nvSpPr>
        <p:spPr/>
        <p:txBody>
          <a:bodyPr>
            <a:normAutofit/>
          </a:bodyPr>
          <a:lstStyle/>
          <a:p>
            <a:r>
              <a:rPr lang="en-US" sz="4000" b="1" u="sng" dirty="0"/>
              <a:t>My Hypothesis:</a:t>
            </a:r>
            <a:r>
              <a:rPr lang="en-US" sz="4000" b="1" dirty="0"/>
              <a:t> </a:t>
            </a:r>
            <a:r>
              <a:rPr lang="en-US" sz="4000" dirty="0"/>
              <a:t>If food prices are cheaper, then the practice of “mindless eating” will increase, especially with budget constraints.</a:t>
            </a:r>
            <a:endParaRPr lang="en-US" sz="4000" b="1" u="sng" dirty="0"/>
          </a:p>
        </p:txBody>
      </p:sp>
    </p:spTree>
    <p:extLst>
      <p:ext uri="{BB962C8B-B14F-4D97-AF65-F5344CB8AC3E}">
        <p14:creationId xmlns:p14="http://schemas.microsoft.com/office/powerpoint/2010/main" val="3880925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State the study’s methods.</a:t>
            </a:r>
          </a:p>
        </p:txBody>
      </p:sp>
      <p:sp>
        <p:nvSpPr>
          <p:cNvPr id="3" name="Content Placeholder 2"/>
          <p:cNvSpPr>
            <a:spLocks noGrp="1"/>
          </p:cNvSpPr>
          <p:nvPr>
            <p:ph idx="1"/>
          </p:nvPr>
        </p:nvSpPr>
        <p:spPr/>
        <p:txBody>
          <a:bodyPr/>
          <a:lstStyle/>
          <a:p>
            <a:r>
              <a:rPr lang="en-US" dirty="0"/>
              <a:t>I showed each student a slide of similar different restaurants.</a:t>
            </a:r>
          </a:p>
          <a:p>
            <a:r>
              <a:rPr lang="en-US" dirty="0"/>
              <a:t>One slide featured tacos from Moe’s (Option A) and Taco Bell (Option B). The second featured a burgers from Five Guys (Option C) and Burger King (Option D), and the last featured chicken nugget meals from Wendy’s (Option E)and Chic-Fil-A (Option F).</a:t>
            </a:r>
          </a:p>
          <a:p>
            <a:r>
              <a:rPr lang="en-US" dirty="0"/>
              <a:t>Before they picked out a photo of either option, I told them they were on a $20 budget for the week.</a:t>
            </a:r>
          </a:p>
          <a:p>
            <a:r>
              <a:rPr lang="en-US" dirty="0"/>
              <a:t>After each student selected one option from the three slides, I recorded the results.</a:t>
            </a:r>
          </a:p>
          <a:p>
            <a:r>
              <a:rPr lang="en-US" dirty="0"/>
              <a:t>I then told them that the budget restriction was lifted, and that they may pick a different option if they wished. I recorded any changes.</a:t>
            </a:r>
          </a:p>
        </p:txBody>
      </p:sp>
    </p:spTree>
    <p:extLst>
      <p:ext uri="{BB962C8B-B14F-4D97-AF65-F5344CB8AC3E}">
        <p14:creationId xmlns:p14="http://schemas.microsoft.com/office/powerpoint/2010/main" val="343788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What were the findings of the research?</a:t>
            </a:r>
          </a:p>
        </p:txBody>
      </p:sp>
      <p:sp>
        <p:nvSpPr>
          <p:cNvPr id="3" name="Content Placeholder 2"/>
          <p:cNvSpPr>
            <a:spLocks noGrp="1"/>
          </p:cNvSpPr>
          <p:nvPr>
            <p:ph idx="1"/>
          </p:nvPr>
        </p:nvSpPr>
        <p:spPr/>
        <p:txBody>
          <a:bodyPr>
            <a:normAutofit fontScale="85000" lnSpcReduction="20000"/>
          </a:bodyPr>
          <a:lstStyle/>
          <a:p>
            <a:r>
              <a:rPr lang="en-US" dirty="0"/>
              <a:t>With a $20 budget restraint:</a:t>
            </a:r>
          </a:p>
          <a:p>
            <a:pPr>
              <a:buFont typeface="Arial" panose="020B0604020202020204" pitchFamily="34" charset="0"/>
              <a:buChar char="•"/>
            </a:pPr>
            <a:r>
              <a:rPr lang="en-US" dirty="0"/>
              <a:t>Subject #1: Options B, D, and F</a:t>
            </a:r>
          </a:p>
          <a:p>
            <a:pPr>
              <a:buFont typeface="Arial" panose="020B0604020202020204" pitchFamily="34" charset="0"/>
              <a:buChar char="•"/>
            </a:pPr>
            <a:r>
              <a:rPr lang="en-US" dirty="0"/>
              <a:t>Subject #2: Options B, D, and F</a:t>
            </a:r>
          </a:p>
          <a:p>
            <a:pPr>
              <a:buFont typeface="Arial" panose="020B0604020202020204" pitchFamily="34" charset="0"/>
              <a:buChar char="•"/>
            </a:pPr>
            <a:r>
              <a:rPr lang="en-US" dirty="0"/>
              <a:t>Subject #3: Options B, D, and F</a:t>
            </a:r>
          </a:p>
          <a:p>
            <a:pPr>
              <a:buFont typeface="Arial" panose="020B0604020202020204" pitchFamily="34" charset="0"/>
              <a:buChar char="•"/>
            </a:pPr>
            <a:r>
              <a:rPr lang="en-US" dirty="0"/>
              <a:t>Subject #4: Options B, D, and F</a:t>
            </a:r>
          </a:p>
          <a:p>
            <a:pPr>
              <a:buFont typeface="Arial" panose="020B0604020202020204" pitchFamily="34" charset="0"/>
              <a:buChar char="•"/>
            </a:pPr>
            <a:r>
              <a:rPr lang="en-US" dirty="0"/>
              <a:t>Subject #5: Options B, D, and F</a:t>
            </a:r>
          </a:p>
          <a:p>
            <a:r>
              <a:rPr lang="en-US" dirty="0"/>
              <a:t>With the $20 restraint lifted:</a:t>
            </a:r>
          </a:p>
          <a:p>
            <a:pPr>
              <a:buFont typeface="Arial" panose="020B0604020202020204" pitchFamily="34" charset="0"/>
              <a:buChar char="•"/>
            </a:pPr>
            <a:r>
              <a:rPr lang="en-US" dirty="0"/>
              <a:t>Subject #1: Options A, C, and F</a:t>
            </a:r>
          </a:p>
          <a:p>
            <a:pPr>
              <a:buFont typeface="Arial" panose="020B0604020202020204" pitchFamily="34" charset="0"/>
              <a:buChar char="•"/>
            </a:pPr>
            <a:r>
              <a:rPr lang="en-US" dirty="0"/>
              <a:t>Subject #2: Options A, C, and F</a:t>
            </a:r>
          </a:p>
          <a:p>
            <a:pPr>
              <a:buFont typeface="Arial" panose="020B0604020202020204" pitchFamily="34" charset="0"/>
              <a:buChar char="•"/>
            </a:pPr>
            <a:r>
              <a:rPr lang="en-US" dirty="0"/>
              <a:t>Subject #3: Options A, C, and F</a:t>
            </a:r>
          </a:p>
          <a:p>
            <a:pPr>
              <a:buFont typeface="Arial" panose="020B0604020202020204" pitchFamily="34" charset="0"/>
              <a:buChar char="•"/>
            </a:pPr>
            <a:r>
              <a:rPr lang="en-US" dirty="0"/>
              <a:t>Subject #4: Options A, C, and F</a:t>
            </a:r>
          </a:p>
          <a:p>
            <a:pPr>
              <a:buFont typeface="Arial" panose="020B0604020202020204" pitchFamily="34" charset="0"/>
              <a:buChar char="•"/>
            </a:pPr>
            <a:r>
              <a:rPr lang="en-US" dirty="0"/>
              <a:t>Subject #5: Options A, C, and F</a:t>
            </a:r>
          </a:p>
        </p:txBody>
      </p:sp>
      <p:pic>
        <p:nvPicPr>
          <p:cNvPr id="2050" name="Picture 2" descr="Image result for moe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3375" y="1541463"/>
            <a:ext cx="1571625" cy="157162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taco bell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5603" y="1208089"/>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Image result for five guys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46687" y="3148475"/>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Image result for burger king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4087" y="3113089"/>
            <a:ext cx="2298078" cy="1710198"/>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Image result for wendy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75668" y="4699927"/>
            <a:ext cx="1882332" cy="1571624"/>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Image result for chick fil a"/>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70774" y="5053475"/>
            <a:ext cx="1591239" cy="1481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4173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Were results similar throughout the subjects tested? Why or why not?</a:t>
            </a:r>
          </a:p>
        </p:txBody>
      </p:sp>
      <p:sp>
        <p:nvSpPr>
          <p:cNvPr id="3" name="Content Placeholder 2"/>
          <p:cNvSpPr>
            <a:spLocks noGrp="1"/>
          </p:cNvSpPr>
          <p:nvPr>
            <p:ph idx="1"/>
          </p:nvPr>
        </p:nvSpPr>
        <p:spPr/>
        <p:txBody>
          <a:bodyPr/>
          <a:lstStyle/>
          <a:p>
            <a:r>
              <a:rPr lang="en-US" dirty="0"/>
              <a:t>The results were the same throughout the whole experiment.</a:t>
            </a:r>
          </a:p>
          <a:p>
            <a:r>
              <a:rPr lang="en-US" dirty="0"/>
              <a:t>All students agreed on all of the cheaper options, except for Chic-Fil-A.  When the budget restraint was lifted, all of the participants switched to the healthier and more expensive options.  Chic-Fil-A remained the same after the budget was lifted. </a:t>
            </a:r>
          </a:p>
          <a:p>
            <a:r>
              <a:rPr lang="en-US" dirty="0"/>
              <a:t>All of the participants realized the healthier options easily, but remarked that they simply couldn’t afford them on their budget.  These students also do not jobs, so they have no source of income to pay for the healthier options if they wanted to.</a:t>
            </a:r>
          </a:p>
        </p:txBody>
      </p:sp>
    </p:spTree>
    <p:extLst>
      <p:ext uri="{BB962C8B-B14F-4D97-AF65-F5344CB8AC3E}">
        <p14:creationId xmlns:p14="http://schemas.microsoft.com/office/powerpoint/2010/main" val="794022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Did the findings match the hypothesis? Why or why not?</a:t>
            </a:r>
          </a:p>
        </p:txBody>
      </p:sp>
      <p:sp>
        <p:nvSpPr>
          <p:cNvPr id="3" name="Content Placeholder 2"/>
          <p:cNvSpPr>
            <a:spLocks noGrp="1"/>
          </p:cNvSpPr>
          <p:nvPr>
            <p:ph idx="1"/>
          </p:nvPr>
        </p:nvSpPr>
        <p:spPr/>
        <p:txBody>
          <a:bodyPr/>
          <a:lstStyle/>
          <a:p>
            <a:r>
              <a:rPr lang="en-US" dirty="0"/>
              <a:t>My findings did in fact match my hypothesis.  All of the students chose the cheaper options, which led to unhealthy options, and in turn, “mindless eating”.</a:t>
            </a:r>
          </a:p>
          <a:p>
            <a:r>
              <a:rPr lang="en-US" dirty="0"/>
              <a:t>My hypotheses was proven true due to the fact that all of the participants chose the unhealthy options all across the board.</a:t>
            </a:r>
          </a:p>
        </p:txBody>
      </p:sp>
    </p:spTree>
    <p:extLst>
      <p:ext uri="{BB962C8B-B14F-4D97-AF65-F5344CB8AC3E}">
        <p14:creationId xmlns:p14="http://schemas.microsoft.com/office/powerpoint/2010/main" val="209138064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107</TotalTime>
  <Words>823</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Mindless Eating Mini-Research Experiment</vt:lpstr>
      <vt:lpstr>1.) Describe the topic and methods of the mini-research study.</vt:lpstr>
      <vt:lpstr>2.) Why is researching this particular topic and research relevant to the general population?</vt:lpstr>
      <vt:lpstr>3.) Who was studied?</vt:lpstr>
      <vt:lpstr>4.) What was the hypothesis?</vt:lpstr>
      <vt:lpstr>5.) State the study’s methods.</vt:lpstr>
      <vt:lpstr>6.) What were the findings of the research?</vt:lpstr>
      <vt:lpstr>Were results similar throughout the subjects tested? Why or why not?</vt:lpstr>
      <vt:lpstr>Did the findings match the hypothesis? Why or why not?</vt:lpstr>
      <vt:lpstr>What observations/opinions can you make regarding the results about the Longwood University population?</vt:lpstr>
      <vt:lpstr>How can these results help to change “Mindless Eating?”</vt:lpstr>
    </vt:vector>
  </TitlesOfParts>
  <Company>Longwood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Mindless Eating Mini-Research Experiment</dc:title>
  <dc:creator>Lambert, Ben</dc:creator>
  <cp:lastModifiedBy>Ben Lambert</cp:lastModifiedBy>
  <cp:revision>11</cp:revision>
  <dcterms:created xsi:type="dcterms:W3CDTF">2016-11-04T01:55:05Z</dcterms:created>
  <dcterms:modified xsi:type="dcterms:W3CDTF">2017-05-25T23:01:28Z</dcterms:modified>
</cp:coreProperties>
</file>