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05"/>
  </p:normalViewPr>
  <p:slideViewPr>
    <p:cSldViewPr snapToGrid="0" snapToObjects="1">
      <p:cViewPr varScale="1">
        <p:scale>
          <a:sx n="121" d="100"/>
          <a:sy n="121" d="100"/>
        </p:scale>
        <p:origin x="20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7AFFB9B-9FB8-469E-96F9-4D32314110B6}" type="datetimeFigureOut">
              <a:rPr lang="en-US" smtClean="0"/>
              <a:t>11/6/18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910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92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256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00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F7F47CF-67C9-420C-80A5-E2069FF0C2DF}" type="datetimeFigureOut">
              <a:rPr lang="en-US" smtClean="0"/>
              <a:t>11/6/18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764463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11/6/18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906266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11/6/18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14471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11/6/18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245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11/6/18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639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50C3BFE2-83B7-4B0A-B9D3-AB28331082B3}" type="datetimeFigureOut">
              <a:rPr lang="en-US" smtClean="0"/>
              <a:t>11/6/18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636460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2EF78E3-FDA3-4D28-AAA2-0B81F349A39D}" type="datetimeFigureOut">
              <a:rPr lang="en-US" smtClean="0"/>
              <a:t>11/6/18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802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35BB1C6-BF8F-4481-8AB2-603A1C8A906A}" type="datetimeFigureOut">
              <a:rPr lang="en-US" smtClean="0"/>
              <a:t>11/6/18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721983"/>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2AD36-98E2-E742-AB06-0992487AD116}"/>
              </a:ext>
            </a:extLst>
          </p:cNvPr>
          <p:cNvSpPr>
            <a:spLocks noGrp="1"/>
          </p:cNvSpPr>
          <p:nvPr>
            <p:ph type="ctrTitle"/>
          </p:nvPr>
        </p:nvSpPr>
        <p:spPr/>
        <p:txBody>
          <a:bodyPr/>
          <a:lstStyle/>
          <a:p>
            <a:r>
              <a:rPr lang="en-US" dirty="0"/>
              <a:t>Good Morning class!</a:t>
            </a:r>
          </a:p>
        </p:txBody>
      </p:sp>
      <p:sp>
        <p:nvSpPr>
          <p:cNvPr id="3" name="Subtitle 2">
            <a:extLst>
              <a:ext uri="{FF2B5EF4-FFF2-40B4-BE49-F238E27FC236}">
                <a16:creationId xmlns:a16="http://schemas.microsoft.com/office/drawing/2014/main" id="{61E9C754-800A-3841-B394-B4203D63C796}"/>
              </a:ext>
            </a:extLst>
          </p:cNvPr>
          <p:cNvSpPr>
            <a:spLocks noGrp="1"/>
          </p:cNvSpPr>
          <p:nvPr>
            <p:ph type="subTitle" idx="1"/>
          </p:nvPr>
        </p:nvSpPr>
        <p:spPr/>
        <p:txBody>
          <a:bodyPr/>
          <a:lstStyle/>
          <a:p>
            <a:r>
              <a:rPr lang="en-US" dirty="0">
                <a:solidFill>
                  <a:schemeClr val="tx1"/>
                </a:solidFill>
              </a:rPr>
              <a:t>Where is Miss. Lucas today? </a:t>
            </a:r>
          </a:p>
        </p:txBody>
      </p:sp>
    </p:spTree>
    <p:extLst>
      <p:ext uri="{BB962C8B-B14F-4D97-AF65-F5344CB8AC3E}">
        <p14:creationId xmlns:p14="http://schemas.microsoft.com/office/powerpoint/2010/main" val="39970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EECCA-D4C2-0D44-9769-0AC8C7F837B9}"/>
              </a:ext>
            </a:extLst>
          </p:cNvPr>
          <p:cNvSpPr>
            <a:spLocks noGrp="1"/>
          </p:cNvSpPr>
          <p:nvPr>
            <p:ph type="title"/>
          </p:nvPr>
        </p:nvSpPr>
        <p:spPr/>
        <p:txBody>
          <a:bodyPr/>
          <a:lstStyle/>
          <a:p>
            <a:r>
              <a:rPr lang="en-US" dirty="0"/>
              <a:t>Your turn </a:t>
            </a:r>
          </a:p>
        </p:txBody>
      </p:sp>
      <p:sp>
        <p:nvSpPr>
          <p:cNvPr id="3" name="Content Placeholder 2">
            <a:extLst>
              <a:ext uri="{FF2B5EF4-FFF2-40B4-BE49-F238E27FC236}">
                <a16:creationId xmlns:a16="http://schemas.microsoft.com/office/drawing/2014/main" id="{2A1F8624-61D3-214A-AD1D-4F4B2C45085C}"/>
              </a:ext>
            </a:extLst>
          </p:cNvPr>
          <p:cNvSpPr>
            <a:spLocks noGrp="1"/>
          </p:cNvSpPr>
          <p:nvPr>
            <p:ph idx="1"/>
          </p:nvPr>
        </p:nvSpPr>
        <p:spPr/>
        <p:txBody>
          <a:bodyPr/>
          <a:lstStyle/>
          <a:p>
            <a:r>
              <a:rPr lang="en-US" dirty="0">
                <a:solidFill>
                  <a:schemeClr val="tx1"/>
                </a:solidFill>
              </a:rPr>
              <a:t>Now that we know how to write each type of poem, pick your favorite type of poem and write as if you were an endangered species. </a:t>
            </a:r>
          </a:p>
          <a:p>
            <a:r>
              <a:rPr lang="en-US" dirty="0">
                <a:solidFill>
                  <a:schemeClr val="tx1"/>
                </a:solidFill>
              </a:rPr>
              <a:t>Some helpful ideas: what they struggle with, what they are like, where they live, or how they need help. Don’t be afraid to get creative!</a:t>
            </a:r>
          </a:p>
          <a:p>
            <a:r>
              <a:rPr lang="en-US" dirty="0">
                <a:solidFill>
                  <a:schemeClr val="tx1"/>
                </a:solidFill>
              </a:rPr>
              <a:t>Once completed, everyone will go around the room and share their poem to the class. </a:t>
            </a:r>
          </a:p>
          <a:p>
            <a:r>
              <a:rPr lang="en-US" dirty="0">
                <a:solidFill>
                  <a:schemeClr val="tx1"/>
                </a:solidFill>
              </a:rPr>
              <a:t>At the end of class turn in each of your three poems and endangered species poems with your name at the top and place it in your classwork bins. </a:t>
            </a:r>
          </a:p>
        </p:txBody>
      </p:sp>
    </p:spTree>
    <p:extLst>
      <p:ext uri="{BB962C8B-B14F-4D97-AF65-F5344CB8AC3E}">
        <p14:creationId xmlns:p14="http://schemas.microsoft.com/office/powerpoint/2010/main" val="231054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C321-739D-2A46-991A-64DBD243F9CF}"/>
              </a:ext>
            </a:extLst>
          </p:cNvPr>
          <p:cNvSpPr>
            <a:spLocks noGrp="1"/>
          </p:cNvSpPr>
          <p:nvPr>
            <p:ph type="title"/>
          </p:nvPr>
        </p:nvSpPr>
        <p:spPr/>
        <p:txBody>
          <a:bodyPr/>
          <a:lstStyle/>
          <a:p>
            <a:r>
              <a:rPr lang="en-US" dirty="0"/>
              <a:t>Hmm Where is miss. Lucas today? </a:t>
            </a:r>
          </a:p>
        </p:txBody>
      </p:sp>
      <p:pic>
        <p:nvPicPr>
          <p:cNvPr id="5" name="Content Placeholder 4">
            <a:extLst>
              <a:ext uri="{FF2B5EF4-FFF2-40B4-BE49-F238E27FC236}">
                <a16:creationId xmlns:a16="http://schemas.microsoft.com/office/drawing/2014/main" id="{C9E10754-02CA-524F-8248-CC727E531D07}"/>
              </a:ext>
            </a:extLst>
          </p:cNvPr>
          <p:cNvPicPr>
            <a:picLocks noGrp="1" noChangeAspect="1"/>
          </p:cNvPicPr>
          <p:nvPr>
            <p:ph idx="1"/>
          </p:nvPr>
        </p:nvPicPr>
        <p:blipFill>
          <a:blip r:embed="rId2"/>
          <a:stretch>
            <a:fillRect/>
          </a:stretch>
        </p:blipFill>
        <p:spPr>
          <a:xfrm>
            <a:off x="7064314" y="1312985"/>
            <a:ext cx="4065588" cy="1853190"/>
          </a:xfrm>
        </p:spPr>
      </p:pic>
      <p:sp>
        <p:nvSpPr>
          <p:cNvPr id="6" name="TextBox 5">
            <a:extLst>
              <a:ext uri="{FF2B5EF4-FFF2-40B4-BE49-F238E27FC236}">
                <a16:creationId xmlns:a16="http://schemas.microsoft.com/office/drawing/2014/main" id="{40F74422-8334-5E45-B47A-31541CA121B8}"/>
              </a:ext>
            </a:extLst>
          </p:cNvPr>
          <p:cNvSpPr txBox="1"/>
          <p:nvPr/>
        </p:nvSpPr>
        <p:spPr>
          <a:xfrm>
            <a:off x="1066800" y="1441938"/>
            <a:ext cx="5697416" cy="5201424"/>
          </a:xfrm>
          <a:prstGeom prst="rect">
            <a:avLst/>
          </a:prstGeom>
          <a:noFill/>
        </p:spPr>
        <p:txBody>
          <a:bodyPr wrap="square" rtlCol="0">
            <a:spAutoFit/>
          </a:bodyPr>
          <a:lstStyle/>
          <a:p>
            <a:r>
              <a:rPr lang="en-US" dirty="0"/>
              <a:t>Well class teachers have to learn too, so today I will be at a conference where I get to meet others teachers and learn fun ways to teach all of you! </a:t>
            </a:r>
          </a:p>
          <a:p>
            <a:endParaRPr lang="en-US" dirty="0"/>
          </a:p>
          <a:p>
            <a:r>
              <a:rPr lang="en-US" dirty="0"/>
              <a:t>Now I know you all are probably so sad about not having a teacher today, right? </a:t>
            </a:r>
          </a:p>
          <a:p>
            <a:endParaRPr lang="en-US" dirty="0"/>
          </a:p>
          <a:p>
            <a:r>
              <a:rPr lang="en-US" dirty="0"/>
              <a:t>Well… </a:t>
            </a:r>
          </a:p>
          <a:p>
            <a:endParaRPr lang="en-US" dirty="0"/>
          </a:p>
          <a:p>
            <a:endParaRPr lang="en-US" dirty="0"/>
          </a:p>
          <a:p>
            <a:r>
              <a:rPr lang="en-US" sz="2800" dirty="0"/>
              <a:t>HAVE NO FEAR…</a:t>
            </a:r>
          </a:p>
          <a:p>
            <a:endParaRPr lang="en-US" sz="2800" dirty="0"/>
          </a:p>
          <a:p>
            <a:r>
              <a:rPr lang="en-US" sz="4800" dirty="0"/>
              <a:t>THE SUBSTITUTE IS HERE!!</a:t>
            </a:r>
          </a:p>
        </p:txBody>
      </p:sp>
    </p:spTree>
    <p:extLst>
      <p:ext uri="{BB962C8B-B14F-4D97-AF65-F5344CB8AC3E}">
        <p14:creationId xmlns:p14="http://schemas.microsoft.com/office/powerpoint/2010/main" val="23558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45E5E-11F2-114F-B3F5-6CD2B83C0ACB}"/>
              </a:ext>
            </a:extLst>
          </p:cNvPr>
          <p:cNvSpPr>
            <a:spLocks noGrp="1"/>
          </p:cNvSpPr>
          <p:nvPr>
            <p:ph type="title"/>
          </p:nvPr>
        </p:nvSpPr>
        <p:spPr/>
        <p:txBody>
          <a:bodyPr/>
          <a:lstStyle/>
          <a:p>
            <a:r>
              <a:rPr lang="en-US" dirty="0"/>
              <a:t>Endangered species </a:t>
            </a:r>
          </a:p>
        </p:txBody>
      </p:sp>
      <p:sp>
        <p:nvSpPr>
          <p:cNvPr id="3" name="Content Placeholder 2">
            <a:extLst>
              <a:ext uri="{FF2B5EF4-FFF2-40B4-BE49-F238E27FC236}">
                <a16:creationId xmlns:a16="http://schemas.microsoft.com/office/drawing/2014/main" id="{3325C3AC-9409-E147-8C63-45A2B78C80FE}"/>
              </a:ext>
            </a:extLst>
          </p:cNvPr>
          <p:cNvSpPr>
            <a:spLocks noGrp="1"/>
          </p:cNvSpPr>
          <p:nvPr>
            <p:ph idx="1"/>
          </p:nvPr>
        </p:nvSpPr>
        <p:spPr/>
        <p:txBody>
          <a:bodyPr/>
          <a:lstStyle/>
          <a:p>
            <a:r>
              <a:rPr lang="en-US" dirty="0">
                <a:solidFill>
                  <a:schemeClr val="tx1"/>
                </a:solidFill>
              </a:rPr>
              <a:t>Today we will continue to talk about our unit on endangered species, but this time we will be doing it through… </a:t>
            </a:r>
          </a:p>
          <a:p>
            <a:pPr marL="0" indent="0" algn="ctr">
              <a:buNone/>
            </a:pPr>
            <a:r>
              <a:rPr lang="en-US" sz="3200" dirty="0">
                <a:solidFill>
                  <a:schemeClr val="tx1"/>
                </a:solidFill>
              </a:rPr>
              <a:t>POETRY!</a:t>
            </a:r>
          </a:p>
          <a:p>
            <a:r>
              <a:rPr lang="en-US" dirty="0">
                <a:solidFill>
                  <a:schemeClr val="tx1"/>
                </a:solidFill>
              </a:rPr>
              <a:t>We will be going over three different types of poems: I wish poems, color poems, and I am poems. </a:t>
            </a:r>
          </a:p>
          <a:p>
            <a:r>
              <a:rPr lang="en-US" dirty="0">
                <a:solidFill>
                  <a:schemeClr val="tx1"/>
                </a:solidFill>
              </a:rPr>
              <a:t>After we go over each type of poem everyone will pick their favorite one and write a poem as if you were one of the endangered species. </a:t>
            </a:r>
          </a:p>
        </p:txBody>
      </p:sp>
    </p:spTree>
    <p:extLst>
      <p:ext uri="{BB962C8B-B14F-4D97-AF65-F5344CB8AC3E}">
        <p14:creationId xmlns:p14="http://schemas.microsoft.com/office/powerpoint/2010/main" val="329530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92BD7-6CD9-4C44-B5B5-69FCD493300B}"/>
              </a:ext>
            </a:extLst>
          </p:cNvPr>
          <p:cNvSpPr>
            <a:spLocks noGrp="1"/>
          </p:cNvSpPr>
          <p:nvPr>
            <p:ph type="title"/>
          </p:nvPr>
        </p:nvSpPr>
        <p:spPr/>
        <p:txBody>
          <a:bodyPr/>
          <a:lstStyle/>
          <a:p>
            <a:r>
              <a:rPr lang="en-US" dirty="0"/>
              <a:t>Warm up</a:t>
            </a:r>
          </a:p>
        </p:txBody>
      </p:sp>
      <p:sp>
        <p:nvSpPr>
          <p:cNvPr id="3" name="Content Placeholder 2">
            <a:extLst>
              <a:ext uri="{FF2B5EF4-FFF2-40B4-BE49-F238E27FC236}">
                <a16:creationId xmlns:a16="http://schemas.microsoft.com/office/drawing/2014/main" id="{766487AF-7F7D-5B47-B4B1-47376F9102F0}"/>
              </a:ext>
            </a:extLst>
          </p:cNvPr>
          <p:cNvSpPr>
            <a:spLocks noGrp="1"/>
          </p:cNvSpPr>
          <p:nvPr>
            <p:ph idx="1"/>
          </p:nvPr>
        </p:nvSpPr>
        <p:spPr/>
        <p:txBody>
          <a:bodyPr/>
          <a:lstStyle/>
          <a:p>
            <a:r>
              <a:rPr lang="en-US" dirty="0">
                <a:solidFill>
                  <a:schemeClr val="tx1"/>
                </a:solidFill>
              </a:rPr>
              <a:t>In your journals, write about what you know about endangered species and what you would like to know, and what you know about each of the three poems or what you think they are.</a:t>
            </a:r>
          </a:p>
          <a:p>
            <a:r>
              <a:rPr lang="en-US" dirty="0">
                <a:solidFill>
                  <a:schemeClr val="tx1"/>
                </a:solidFill>
              </a:rPr>
              <a:t>Discuss what you wrote in your journal with your tablemates then each table will share with the class what they talked about. </a:t>
            </a:r>
          </a:p>
        </p:txBody>
      </p:sp>
    </p:spTree>
    <p:extLst>
      <p:ext uri="{BB962C8B-B14F-4D97-AF65-F5344CB8AC3E}">
        <p14:creationId xmlns:p14="http://schemas.microsoft.com/office/powerpoint/2010/main" val="262440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6A796-578E-9A40-A8D1-18F7C7D6058A}"/>
              </a:ext>
            </a:extLst>
          </p:cNvPr>
          <p:cNvSpPr>
            <a:spLocks noGrp="1"/>
          </p:cNvSpPr>
          <p:nvPr>
            <p:ph type="title"/>
          </p:nvPr>
        </p:nvSpPr>
        <p:spPr/>
        <p:txBody>
          <a:bodyPr/>
          <a:lstStyle/>
          <a:p>
            <a:r>
              <a:rPr lang="en-US" dirty="0"/>
              <a:t>I am poems</a:t>
            </a:r>
          </a:p>
        </p:txBody>
      </p:sp>
      <p:sp>
        <p:nvSpPr>
          <p:cNvPr id="3" name="Content Placeholder 2">
            <a:extLst>
              <a:ext uri="{FF2B5EF4-FFF2-40B4-BE49-F238E27FC236}">
                <a16:creationId xmlns:a16="http://schemas.microsoft.com/office/drawing/2014/main" id="{BCC21D31-1CD0-5649-9A5F-CADB203F2AE2}"/>
              </a:ext>
            </a:extLst>
          </p:cNvPr>
          <p:cNvSpPr>
            <a:spLocks noGrp="1"/>
          </p:cNvSpPr>
          <p:nvPr>
            <p:ph idx="1"/>
          </p:nvPr>
        </p:nvSpPr>
        <p:spPr/>
        <p:txBody>
          <a:bodyPr/>
          <a:lstStyle/>
          <a:p>
            <a:pPr marL="0" indent="0">
              <a:buNone/>
            </a:pPr>
            <a:r>
              <a:rPr lang="en-US" dirty="0">
                <a:solidFill>
                  <a:schemeClr val="tx1"/>
                </a:solidFill>
              </a:rPr>
              <a:t>Remember class when the substitute is teaching we need to give our full attention with listening ears on and eyes up front, she should be treated with respect and politeness treat her as if I was there. </a:t>
            </a:r>
          </a:p>
          <a:p>
            <a:pPr marL="0" indent="0">
              <a:buNone/>
            </a:pPr>
            <a:r>
              <a:rPr lang="en-US" dirty="0">
                <a:solidFill>
                  <a:schemeClr val="tx1"/>
                </a:solidFill>
              </a:rPr>
              <a:t>I am poems start with “I am” on the first line and end with “I am” on the last time, but every line in between does not have to start with “I am” it only has to start with “I”. </a:t>
            </a:r>
          </a:p>
          <a:p>
            <a:pPr marL="0" indent="0">
              <a:buNone/>
            </a:pPr>
            <a:r>
              <a:rPr lang="en-US" dirty="0">
                <a:solidFill>
                  <a:schemeClr val="tx1"/>
                </a:solidFill>
              </a:rPr>
              <a:t>Ex: </a:t>
            </a:r>
          </a:p>
        </p:txBody>
      </p:sp>
      <p:sp>
        <p:nvSpPr>
          <p:cNvPr id="4" name="TextBox 3">
            <a:extLst>
              <a:ext uri="{FF2B5EF4-FFF2-40B4-BE49-F238E27FC236}">
                <a16:creationId xmlns:a16="http://schemas.microsoft.com/office/drawing/2014/main" id="{223CFEA2-4833-0F41-A7FB-A6F3A342C7F5}"/>
              </a:ext>
            </a:extLst>
          </p:cNvPr>
          <p:cNvSpPr txBox="1"/>
          <p:nvPr/>
        </p:nvSpPr>
        <p:spPr>
          <a:xfrm>
            <a:off x="1776651" y="4152394"/>
            <a:ext cx="2502272" cy="2585323"/>
          </a:xfrm>
          <a:prstGeom prst="rect">
            <a:avLst/>
          </a:prstGeom>
          <a:noFill/>
        </p:spPr>
        <p:txBody>
          <a:bodyPr wrap="square" rtlCol="0">
            <a:spAutoFit/>
          </a:bodyPr>
          <a:lstStyle/>
          <a:p>
            <a:r>
              <a:rPr lang="en-US" dirty="0"/>
              <a:t>I am Ben Rogers </a:t>
            </a:r>
          </a:p>
          <a:p>
            <a:r>
              <a:rPr lang="en-US" dirty="0"/>
              <a:t>I am a first grader</a:t>
            </a:r>
          </a:p>
          <a:p>
            <a:r>
              <a:rPr lang="en-US" dirty="0"/>
              <a:t>I am a baseball player</a:t>
            </a:r>
          </a:p>
          <a:p>
            <a:r>
              <a:rPr lang="en-US" dirty="0"/>
              <a:t>I am a brother</a:t>
            </a:r>
          </a:p>
          <a:p>
            <a:r>
              <a:rPr lang="en-US" dirty="0"/>
              <a:t>I saved my dog from the pound</a:t>
            </a:r>
          </a:p>
          <a:p>
            <a:r>
              <a:rPr lang="en-US" dirty="0"/>
              <a:t>I was with my friend Zack yesterday </a:t>
            </a:r>
          </a:p>
          <a:p>
            <a:r>
              <a:rPr lang="en-US" dirty="0"/>
              <a:t>I am nice </a:t>
            </a:r>
          </a:p>
        </p:txBody>
      </p:sp>
    </p:spTree>
    <p:extLst>
      <p:ext uri="{BB962C8B-B14F-4D97-AF65-F5344CB8AC3E}">
        <p14:creationId xmlns:p14="http://schemas.microsoft.com/office/powerpoint/2010/main" val="416435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6585-A981-2E47-91DD-AA64F78A6A23}"/>
              </a:ext>
            </a:extLst>
          </p:cNvPr>
          <p:cNvSpPr>
            <a:spLocks noGrp="1"/>
          </p:cNvSpPr>
          <p:nvPr>
            <p:ph type="title"/>
          </p:nvPr>
        </p:nvSpPr>
        <p:spPr/>
        <p:txBody>
          <a:bodyPr/>
          <a:lstStyle/>
          <a:p>
            <a:r>
              <a:rPr lang="en-US" dirty="0"/>
              <a:t>Lets try it </a:t>
            </a:r>
          </a:p>
        </p:txBody>
      </p:sp>
      <p:sp>
        <p:nvSpPr>
          <p:cNvPr id="3" name="Content Placeholder 2">
            <a:extLst>
              <a:ext uri="{FF2B5EF4-FFF2-40B4-BE49-F238E27FC236}">
                <a16:creationId xmlns:a16="http://schemas.microsoft.com/office/drawing/2014/main" id="{E7B818E8-F697-CE43-B347-CAFE4C8C0709}"/>
              </a:ext>
            </a:extLst>
          </p:cNvPr>
          <p:cNvSpPr>
            <a:spLocks noGrp="1"/>
          </p:cNvSpPr>
          <p:nvPr>
            <p:ph idx="1"/>
          </p:nvPr>
        </p:nvSpPr>
        <p:spPr/>
        <p:txBody>
          <a:bodyPr/>
          <a:lstStyle/>
          <a:p>
            <a:r>
              <a:rPr lang="en-US" dirty="0">
                <a:solidFill>
                  <a:schemeClr val="tx1"/>
                </a:solidFill>
              </a:rPr>
              <a:t>Use the worksheet (on the next slide) to create an I am poem for yourself.  </a:t>
            </a:r>
          </a:p>
          <a:p>
            <a:r>
              <a:rPr lang="en-US" dirty="0">
                <a:solidFill>
                  <a:schemeClr val="tx1"/>
                </a:solidFill>
              </a:rPr>
              <a:t>Once everyone is done you will share your poem with your tablemates and one person from each table will present one poem from their table to the class. </a:t>
            </a:r>
          </a:p>
          <a:p>
            <a:pPr marL="0" indent="0">
              <a:buNone/>
            </a:pPr>
            <a:endParaRPr lang="en-US" dirty="0">
              <a:solidFill>
                <a:schemeClr val="tx1"/>
              </a:solidFill>
            </a:endParaRPr>
          </a:p>
        </p:txBody>
      </p:sp>
    </p:spTree>
    <p:extLst>
      <p:ext uri="{BB962C8B-B14F-4D97-AF65-F5344CB8AC3E}">
        <p14:creationId xmlns:p14="http://schemas.microsoft.com/office/powerpoint/2010/main" val="218223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07B9-6BF8-9346-B84E-E8A0940B8A21}"/>
              </a:ext>
            </a:extLst>
          </p:cNvPr>
          <p:cNvSpPr>
            <a:spLocks noGrp="1"/>
          </p:cNvSpPr>
          <p:nvPr>
            <p:ph type="title"/>
          </p:nvPr>
        </p:nvSpPr>
        <p:spPr/>
        <p:txBody>
          <a:bodyPr/>
          <a:lstStyle/>
          <a:p>
            <a:r>
              <a:rPr lang="en-US" dirty="0"/>
              <a:t>I am poem worksheet</a:t>
            </a:r>
          </a:p>
        </p:txBody>
      </p:sp>
      <p:pic>
        <p:nvPicPr>
          <p:cNvPr id="5" name="Content Placeholder 4">
            <a:extLst>
              <a:ext uri="{FF2B5EF4-FFF2-40B4-BE49-F238E27FC236}">
                <a16:creationId xmlns:a16="http://schemas.microsoft.com/office/drawing/2014/main" id="{738C144B-02EB-9944-9AD9-65C11A678436}"/>
              </a:ext>
            </a:extLst>
          </p:cNvPr>
          <p:cNvPicPr>
            <a:picLocks noGrp="1" noChangeAspect="1"/>
          </p:cNvPicPr>
          <p:nvPr>
            <p:ph idx="1"/>
          </p:nvPr>
        </p:nvPicPr>
        <p:blipFill>
          <a:blip r:embed="rId2"/>
          <a:stretch>
            <a:fillRect/>
          </a:stretch>
        </p:blipFill>
        <p:spPr>
          <a:xfrm>
            <a:off x="3845169" y="1210513"/>
            <a:ext cx="3985846" cy="5459857"/>
          </a:xfrm>
        </p:spPr>
      </p:pic>
      <p:sp>
        <p:nvSpPr>
          <p:cNvPr id="6" name="TextBox 5">
            <a:extLst>
              <a:ext uri="{FF2B5EF4-FFF2-40B4-BE49-F238E27FC236}">
                <a16:creationId xmlns:a16="http://schemas.microsoft.com/office/drawing/2014/main" id="{65F1B511-7086-D242-8251-EA3FC3594E91}"/>
              </a:ext>
            </a:extLst>
          </p:cNvPr>
          <p:cNvSpPr txBox="1"/>
          <p:nvPr/>
        </p:nvSpPr>
        <p:spPr>
          <a:xfrm>
            <a:off x="1652954" y="1746738"/>
            <a:ext cx="1711569" cy="4247317"/>
          </a:xfrm>
          <a:prstGeom prst="rect">
            <a:avLst/>
          </a:prstGeom>
          <a:noFill/>
        </p:spPr>
        <p:txBody>
          <a:bodyPr wrap="square" rtlCol="0">
            <a:spAutoFit/>
          </a:bodyPr>
          <a:lstStyle/>
          <a:p>
            <a:r>
              <a:rPr lang="en-US" dirty="0"/>
              <a:t>The student who has the assigned job of passing out papers this week should pass out this worksheet to everyone, the worksheets are in a stack on my desk with a pink sticky note that says “I Am Poems”</a:t>
            </a:r>
          </a:p>
        </p:txBody>
      </p:sp>
    </p:spTree>
    <p:extLst>
      <p:ext uri="{BB962C8B-B14F-4D97-AF65-F5344CB8AC3E}">
        <p14:creationId xmlns:p14="http://schemas.microsoft.com/office/powerpoint/2010/main" val="189508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CDE4-4975-084B-B6FC-C174D387D8DE}"/>
              </a:ext>
            </a:extLst>
          </p:cNvPr>
          <p:cNvSpPr>
            <a:spLocks noGrp="1"/>
          </p:cNvSpPr>
          <p:nvPr>
            <p:ph type="title"/>
          </p:nvPr>
        </p:nvSpPr>
        <p:spPr/>
        <p:txBody>
          <a:bodyPr/>
          <a:lstStyle/>
          <a:p>
            <a:r>
              <a:rPr lang="en-US" dirty="0"/>
              <a:t>Color poems</a:t>
            </a:r>
          </a:p>
        </p:txBody>
      </p:sp>
      <p:sp>
        <p:nvSpPr>
          <p:cNvPr id="3" name="Content Placeholder 2">
            <a:extLst>
              <a:ext uri="{FF2B5EF4-FFF2-40B4-BE49-F238E27FC236}">
                <a16:creationId xmlns:a16="http://schemas.microsoft.com/office/drawing/2014/main" id="{70763C7B-3716-BA42-B2EB-3596208168A7}"/>
              </a:ext>
            </a:extLst>
          </p:cNvPr>
          <p:cNvSpPr>
            <a:spLocks noGrp="1"/>
          </p:cNvSpPr>
          <p:nvPr>
            <p:ph idx="1"/>
          </p:nvPr>
        </p:nvSpPr>
        <p:spPr/>
        <p:txBody>
          <a:bodyPr/>
          <a:lstStyle/>
          <a:p>
            <a:r>
              <a:rPr lang="en-US" dirty="0">
                <a:solidFill>
                  <a:schemeClr val="tx1"/>
                </a:solidFill>
              </a:rPr>
              <a:t>What are color poems? Does anyone have any ideas? </a:t>
            </a:r>
          </a:p>
          <a:p>
            <a:r>
              <a:rPr lang="en-US" dirty="0">
                <a:solidFill>
                  <a:schemeClr val="tx1"/>
                </a:solidFill>
              </a:rPr>
              <a:t>Color poems start each line with a color, they can be different colors or all the same colors. </a:t>
            </a:r>
          </a:p>
          <a:p>
            <a:r>
              <a:rPr lang="en-US" dirty="0">
                <a:solidFill>
                  <a:schemeClr val="tx1"/>
                </a:solidFill>
              </a:rPr>
              <a:t>Now lets try to make one on our own, once completed everyone will share with their groups.</a:t>
            </a:r>
          </a:p>
          <a:p>
            <a:r>
              <a:rPr lang="en-US" dirty="0">
                <a:solidFill>
                  <a:schemeClr val="tx1"/>
                </a:solidFill>
              </a:rPr>
              <a:t>Example: </a:t>
            </a:r>
          </a:p>
        </p:txBody>
      </p:sp>
      <p:sp>
        <p:nvSpPr>
          <p:cNvPr id="4" name="TextBox 3">
            <a:extLst>
              <a:ext uri="{FF2B5EF4-FFF2-40B4-BE49-F238E27FC236}">
                <a16:creationId xmlns:a16="http://schemas.microsoft.com/office/drawing/2014/main" id="{0D8724BC-4D74-D244-BF2E-CF4EDAC0426E}"/>
              </a:ext>
            </a:extLst>
          </p:cNvPr>
          <p:cNvSpPr txBox="1"/>
          <p:nvPr/>
        </p:nvSpPr>
        <p:spPr>
          <a:xfrm>
            <a:off x="2520460" y="3559379"/>
            <a:ext cx="3364523" cy="1477328"/>
          </a:xfrm>
          <a:prstGeom prst="rect">
            <a:avLst/>
          </a:prstGeom>
          <a:noFill/>
        </p:spPr>
        <p:txBody>
          <a:bodyPr wrap="square" rtlCol="0">
            <a:spAutoFit/>
          </a:bodyPr>
          <a:lstStyle/>
          <a:p>
            <a:r>
              <a:rPr lang="en-US" dirty="0"/>
              <a:t>Blue is the sky</a:t>
            </a:r>
          </a:p>
          <a:p>
            <a:r>
              <a:rPr lang="en-US" dirty="0"/>
              <a:t>Blue is the ocean</a:t>
            </a:r>
          </a:p>
          <a:p>
            <a:r>
              <a:rPr lang="en-US" dirty="0"/>
              <a:t>Blue is the color of my new shoes</a:t>
            </a:r>
          </a:p>
          <a:p>
            <a:r>
              <a:rPr lang="en-US" dirty="0"/>
              <a:t>Blue is my fish</a:t>
            </a:r>
          </a:p>
          <a:p>
            <a:r>
              <a:rPr lang="en-US" dirty="0"/>
              <a:t>Blue is my Gatorade </a:t>
            </a:r>
          </a:p>
        </p:txBody>
      </p:sp>
    </p:spTree>
    <p:extLst>
      <p:ext uri="{BB962C8B-B14F-4D97-AF65-F5344CB8AC3E}">
        <p14:creationId xmlns:p14="http://schemas.microsoft.com/office/powerpoint/2010/main" val="60352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A5DB-C5AC-F540-A60C-5F2644CAD845}"/>
              </a:ext>
            </a:extLst>
          </p:cNvPr>
          <p:cNvSpPr>
            <a:spLocks noGrp="1"/>
          </p:cNvSpPr>
          <p:nvPr>
            <p:ph type="title"/>
          </p:nvPr>
        </p:nvSpPr>
        <p:spPr/>
        <p:txBody>
          <a:bodyPr/>
          <a:lstStyle/>
          <a:p>
            <a:r>
              <a:rPr lang="en-US" dirty="0"/>
              <a:t>I wish poems</a:t>
            </a:r>
          </a:p>
        </p:txBody>
      </p:sp>
      <p:sp>
        <p:nvSpPr>
          <p:cNvPr id="3" name="Content Placeholder 2">
            <a:extLst>
              <a:ext uri="{FF2B5EF4-FFF2-40B4-BE49-F238E27FC236}">
                <a16:creationId xmlns:a16="http://schemas.microsoft.com/office/drawing/2014/main" id="{AABA5901-98E5-CD4A-9942-5CD5DCAD07D2}"/>
              </a:ext>
            </a:extLst>
          </p:cNvPr>
          <p:cNvSpPr>
            <a:spLocks noGrp="1"/>
          </p:cNvSpPr>
          <p:nvPr>
            <p:ph idx="1"/>
          </p:nvPr>
        </p:nvSpPr>
        <p:spPr/>
        <p:txBody>
          <a:bodyPr/>
          <a:lstStyle/>
          <a:p>
            <a:r>
              <a:rPr lang="en-US" dirty="0">
                <a:solidFill>
                  <a:schemeClr val="tx1"/>
                </a:solidFill>
              </a:rPr>
              <a:t>I wish poems begin each line with “I wish” and then complete the line with a wish. </a:t>
            </a:r>
          </a:p>
          <a:p>
            <a:r>
              <a:rPr lang="en-US" dirty="0">
                <a:solidFill>
                  <a:schemeClr val="tx1"/>
                </a:solidFill>
              </a:rPr>
              <a:t>Now lets try to make one on our own and once completed share with your tablemates. </a:t>
            </a:r>
          </a:p>
          <a:p>
            <a:r>
              <a:rPr lang="en-US" dirty="0">
                <a:solidFill>
                  <a:schemeClr val="tx1"/>
                </a:solidFill>
              </a:rPr>
              <a:t>Ex. </a:t>
            </a:r>
          </a:p>
        </p:txBody>
      </p:sp>
      <p:sp>
        <p:nvSpPr>
          <p:cNvPr id="4" name="TextBox 3">
            <a:extLst>
              <a:ext uri="{FF2B5EF4-FFF2-40B4-BE49-F238E27FC236}">
                <a16:creationId xmlns:a16="http://schemas.microsoft.com/office/drawing/2014/main" id="{ADF79335-E80F-FB4D-9A24-1925261B0E46}"/>
              </a:ext>
            </a:extLst>
          </p:cNvPr>
          <p:cNvSpPr txBox="1"/>
          <p:nvPr/>
        </p:nvSpPr>
        <p:spPr>
          <a:xfrm>
            <a:off x="1934308" y="3130062"/>
            <a:ext cx="2661138" cy="2308324"/>
          </a:xfrm>
          <a:prstGeom prst="rect">
            <a:avLst/>
          </a:prstGeom>
          <a:noFill/>
        </p:spPr>
        <p:txBody>
          <a:bodyPr wrap="square" rtlCol="0">
            <a:spAutoFit/>
          </a:bodyPr>
          <a:lstStyle/>
          <a:p>
            <a:r>
              <a:rPr lang="en-US" dirty="0"/>
              <a:t>I wish I had a new phone</a:t>
            </a:r>
          </a:p>
          <a:p>
            <a:r>
              <a:rPr lang="en-US" dirty="0"/>
              <a:t>I wish I had a dog </a:t>
            </a:r>
          </a:p>
          <a:p>
            <a:r>
              <a:rPr lang="en-US" dirty="0"/>
              <a:t>I wish mac n cheese is for lunch</a:t>
            </a:r>
          </a:p>
          <a:p>
            <a:r>
              <a:rPr lang="en-US" dirty="0"/>
              <a:t>I wish for a new Barbie</a:t>
            </a:r>
          </a:p>
          <a:p>
            <a:r>
              <a:rPr lang="en-US" dirty="0"/>
              <a:t>I wish I had a truck </a:t>
            </a:r>
          </a:p>
          <a:p>
            <a:r>
              <a:rPr lang="en-US" dirty="0"/>
              <a:t>I wish I were a magician </a:t>
            </a:r>
          </a:p>
          <a:p>
            <a:r>
              <a:rPr lang="en-US" dirty="0"/>
              <a:t>I wish it was snowing </a:t>
            </a:r>
          </a:p>
        </p:txBody>
      </p:sp>
    </p:spTree>
    <p:extLst>
      <p:ext uri="{BB962C8B-B14F-4D97-AF65-F5344CB8AC3E}">
        <p14:creationId xmlns:p14="http://schemas.microsoft.com/office/powerpoint/2010/main" val="330396107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{40403BF8-86A1-EB4F-8BBC-054FAA990178}tf10001071</Template>
  <TotalTime>589</TotalTime>
  <Words>717</Words>
  <Application>Microsoft Macintosh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Good Morning class!</vt:lpstr>
      <vt:lpstr>Hmm Where is miss. Lucas today? </vt:lpstr>
      <vt:lpstr>Endangered species </vt:lpstr>
      <vt:lpstr>Warm up</vt:lpstr>
      <vt:lpstr>I am poems</vt:lpstr>
      <vt:lpstr>Lets try it </vt:lpstr>
      <vt:lpstr>I am poem worksheet</vt:lpstr>
      <vt:lpstr>Color poems</vt:lpstr>
      <vt:lpstr>I wish poems</vt:lpstr>
      <vt:lpstr>Your turn </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class!</dc:title>
  <dc:creator>Microsoft Office User</dc:creator>
  <cp:lastModifiedBy>Microsoft Office User</cp:lastModifiedBy>
  <cp:revision>15</cp:revision>
  <dcterms:created xsi:type="dcterms:W3CDTF">2018-11-06T21:12:25Z</dcterms:created>
  <dcterms:modified xsi:type="dcterms:W3CDTF">2018-11-07T07:02:11Z</dcterms:modified>
</cp:coreProperties>
</file>