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9E574-0FA0-4428-9121-DA52FAAD4AA0}" v="1530" dt="2019-01-29T19:25:53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Weston" userId="34053e2ed740d4ba" providerId="LiveId" clId="{8BE9E574-0FA0-4428-9121-DA52FAAD4AA0}"/>
    <pc:docChg chg="custSel addSld modSld">
      <pc:chgData name="Kyle Weston" userId="34053e2ed740d4ba" providerId="LiveId" clId="{8BE9E574-0FA0-4428-9121-DA52FAAD4AA0}" dt="2019-01-29T19:25:42.741" v="1528" actId="20577"/>
      <pc:docMkLst>
        <pc:docMk/>
      </pc:docMkLst>
      <pc:sldChg chg="modSp">
        <pc:chgData name="Kyle Weston" userId="34053e2ed740d4ba" providerId="LiveId" clId="{8BE9E574-0FA0-4428-9121-DA52FAAD4AA0}" dt="2019-01-29T00:01:45.277" v="548" actId="113"/>
        <pc:sldMkLst>
          <pc:docMk/>
          <pc:sldMk cId="3367529205" sldId="257"/>
        </pc:sldMkLst>
        <pc:spChg chg="mod">
          <ac:chgData name="Kyle Weston" userId="34053e2ed740d4ba" providerId="LiveId" clId="{8BE9E574-0FA0-4428-9121-DA52FAAD4AA0}" dt="2019-01-29T00:01:45.277" v="548" actId="113"/>
          <ac:spMkLst>
            <pc:docMk/>
            <pc:sldMk cId="3367529205" sldId="257"/>
            <ac:spMk id="3" creationId="{65E705A5-3B57-49C7-AE68-4A81D2713D19}"/>
          </ac:spMkLst>
        </pc:spChg>
      </pc:sldChg>
      <pc:sldChg chg="modSp">
        <pc:chgData name="Kyle Weston" userId="34053e2ed740d4ba" providerId="LiveId" clId="{8BE9E574-0FA0-4428-9121-DA52FAAD4AA0}" dt="2019-01-29T00:01:35.148" v="547" actId="313"/>
        <pc:sldMkLst>
          <pc:docMk/>
          <pc:sldMk cId="3657972671" sldId="258"/>
        </pc:sldMkLst>
        <pc:spChg chg="mod">
          <ac:chgData name="Kyle Weston" userId="34053e2ed740d4ba" providerId="LiveId" clId="{8BE9E574-0FA0-4428-9121-DA52FAAD4AA0}" dt="2019-01-29T00:01:35.148" v="547" actId="313"/>
          <ac:spMkLst>
            <pc:docMk/>
            <pc:sldMk cId="3657972671" sldId="258"/>
            <ac:spMk id="3" creationId="{68ACE9FE-0214-4145-8C78-4DCD3D84ED4F}"/>
          </ac:spMkLst>
        </pc:spChg>
      </pc:sldChg>
      <pc:sldChg chg="addSp modSp add">
        <pc:chgData name="Kyle Weston" userId="34053e2ed740d4ba" providerId="LiveId" clId="{8BE9E574-0FA0-4428-9121-DA52FAAD4AA0}" dt="2019-01-29T01:20:17.119" v="940" actId="1076"/>
        <pc:sldMkLst>
          <pc:docMk/>
          <pc:sldMk cId="318669095" sldId="259"/>
        </pc:sldMkLst>
        <pc:spChg chg="mod">
          <ac:chgData name="Kyle Weston" userId="34053e2ed740d4ba" providerId="LiveId" clId="{8BE9E574-0FA0-4428-9121-DA52FAAD4AA0}" dt="2019-01-29T00:10:21.002" v="580" actId="20577"/>
          <ac:spMkLst>
            <pc:docMk/>
            <pc:sldMk cId="318669095" sldId="259"/>
            <ac:spMk id="2" creationId="{7A85787C-783E-44AE-99C3-73D8C99B9753}"/>
          </ac:spMkLst>
        </pc:spChg>
        <pc:spChg chg="mod">
          <ac:chgData name="Kyle Weston" userId="34053e2ed740d4ba" providerId="LiveId" clId="{8BE9E574-0FA0-4428-9121-DA52FAAD4AA0}" dt="2019-01-29T01:19:28.561" v="936" actId="20577"/>
          <ac:spMkLst>
            <pc:docMk/>
            <pc:sldMk cId="318669095" sldId="259"/>
            <ac:spMk id="3" creationId="{89BD1787-3ADB-41A9-B05C-571A025CE0E4}"/>
          </ac:spMkLst>
        </pc:spChg>
        <pc:picChg chg="add mod">
          <ac:chgData name="Kyle Weston" userId="34053e2ed740d4ba" providerId="LiveId" clId="{8BE9E574-0FA0-4428-9121-DA52FAAD4AA0}" dt="2019-01-29T01:20:17.119" v="940" actId="1076"/>
          <ac:picMkLst>
            <pc:docMk/>
            <pc:sldMk cId="318669095" sldId="259"/>
            <ac:picMk id="4" creationId="{38F4FFBB-9DCD-457D-8153-B0A31056E713}"/>
          </ac:picMkLst>
        </pc:picChg>
      </pc:sldChg>
      <pc:sldChg chg="modSp add">
        <pc:chgData name="Kyle Weston" userId="34053e2ed740d4ba" providerId="LiveId" clId="{8BE9E574-0FA0-4428-9121-DA52FAAD4AA0}" dt="2019-01-29T19:25:42.741" v="1528" actId="20577"/>
        <pc:sldMkLst>
          <pc:docMk/>
          <pc:sldMk cId="275361915" sldId="260"/>
        </pc:sldMkLst>
        <pc:spChg chg="mod">
          <ac:chgData name="Kyle Weston" userId="34053e2ed740d4ba" providerId="LiveId" clId="{8BE9E574-0FA0-4428-9121-DA52FAAD4AA0}" dt="2019-01-29T01:20:43.584" v="942"/>
          <ac:spMkLst>
            <pc:docMk/>
            <pc:sldMk cId="275361915" sldId="260"/>
            <ac:spMk id="2" creationId="{C5B70049-AECD-4E19-B4CA-323B7E4EB791}"/>
          </ac:spMkLst>
        </pc:spChg>
        <pc:spChg chg="mod">
          <ac:chgData name="Kyle Weston" userId="34053e2ed740d4ba" providerId="LiveId" clId="{8BE9E574-0FA0-4428-9121-DA52FAAD4AA0}" dt="2019-01-29T19:25:42.741" v="1528" actId="20577"/>
          <ac:spMkLst>
            <pc:docMk/>
            <pc:sldMk cId="275361915" sldId="260"/>
            <ac:spMk id="3" creationId="{158C7AB1-0C2A-4938-8575-FFA2F56A0D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27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5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6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97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6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7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2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4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78DF53-B1FA-4FDF-8640-0D367FB1953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507C-C733-43BA-95D1-ABD86A4A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1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85889-0AD2-47D3-8722-B6625AB9C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1A778-9336-4D8E-B9CA-5D24CCF57C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Kyle Weston</a:t>
            </a:r>
          </a:p>
        </p:txBody>
      </p:sp>
    </p:spTree>
    <p:extLst>
      <p:ext uri="{BB962C8B-B14F-4D97-AF65-F5344CB8AC3E}">
        <p14:creationId xmlns:p14="http://schemas.microsoft.com/office/powerpoint/2010/main" val="89601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59A8-D57A-4676-ABD7-83865EC3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Sworkit</a:t>
            </a:r>
            <a:r>
              <a:rPr lang="en-US" dirty="0"/>
              <a:t>-Kids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705A5-3B57-49C7-AE68-4A81D2713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Sworkit</a:t>
            </a:r>
            <a:r>
              <a:rPr lang="en-US" dirty="0"/>
              <a:t>-Kids is a simple and easy student app for kids of all ages to use. This is a great way to introduce kids to new and a variety of ways to work out without much instruction from the teacher.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Exercises includes:</a:t>
            </a:r>
          </a:p>
          <a:p>
            <a:pPr marL="0" indent="0">
              <a:buNone/>
            </a:pPr>
            <a:r>
              <a:rPr lang="en-US" dirty="0"/>
              <a:t>1.) Agility</a:t>
            </a:r>
          </a:p>
          <a:p>
            <a:pPr marL="0" indent="0">
              <a:buNone/>
            </a:pPr>
            <a:r>
              <a:rPr lang="en-US" dirty="0"/>
              <a:t>2.) Strength </a:t>
            </a:r>
          </a:p>
          <a:p>
            <a:pPr marL="0" indent="0">
              <a:buNone/>
            </a:pPr>
            <a:r>
              <a:rPr lang="en-US" dirty="0"/>
              <a:t>3.) Flexibility </a:t>
            </a:r>
          </a:p>
          <a:p>
            <a:pPr marL="0" indent="0">
              <a:buNone/>
            </a:pPr>
            <a:r>
              <a:rPr lang="en-US" dirty="0"/>
              <a:t>4.) Balance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EA11D-2D37-46DD-8AF4-780CE2623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660" y="3263348"/>
            <a:ext cx="5334323" cy="260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2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8B8A-09D7-49F7-88F8-F824530C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Sworkit</a:t>
            </a:r>
            <a:r>
              <a:rPr lang="en-US" dirty="0"/>
              <a:t>-Kids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CE9FE-0214-4145-8C78-4DCD3D84E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The positives of this app:</a:t>
            </a:r>
          </a:p>
          <a:p>
            <a:r>
              <a:rPr lang="en-US" dirty="0"/>
              <a:t>The app is super customizable with what workouts kids want to do and can be set to any difficulty of their choice. </a:t>
            </a:r>
          </a:p>
          <a:p>
            <a:r>
              <a:rPr lang="en-US" dirty="0"/>
              <a:t>It has resources to show video clips to minimize error correction in the exercises. This makes it easy for students to learn and follow along. </a:t>
            </a:r>
          </a:p>
          <a:p>
            <a:r>
              <a:rPr lang="en-US" dirty="0"/>
              <a:t>This app is centered to help get kids moving and being able to freely choose what workouts they would like to participate in. </a:t>
            </a:r>
          </a:p>
          <a:p>
            <a:r>
              <a:rPr lang="en-US" dirty="0"/>
              <a:t>It’s FREE!</a:t>
            </a:r>
          </a:p>
        </p:txBody>
      </p:sp>
    </p:spTree>
    <p:extLst>
      <p:ext uri="{BB962C8B-B14F-4D97-AF65-F5344CB8AC3E}">
        <p14:creationId xmlns:p14="http://schemas.microsoft.com/office/powerpoint/2010/main" val="365797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787C-783E-44AE-99C3-73D8C99B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 &amp; J Official 7 minute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1787-3ADB-41A9-B05C-571A025C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app is considered one of the popular apps for physical education classes. This app is for both students and teachers to use in their warm-ups or for getting the heart rate up. It’s a 7 minute, non-stop, high intensity workout that focuses on getting the students heart pumping and moving!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4FFBB-9DCD-457D-8153-B0A31056E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217" y="3544772"/>
            <a:ext cx="3581816" cy="27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0049-AECD-4E19-B4CA-323B7E4E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 &amp; J Official 7 minute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C7AB1-0C2A-4938-8575-FFA2F56A0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The positives of this app: </a:t>
            </a:r>
          </a:p>
          <a:p>
            <a:r>
              <a:rPr lang="en-US" dirty="0"/>
              <a:t>The app is customizable with a variety of workout options and each exercise is 30 seconds. The teacher can choose the number of circuits, rest periods and the level of difficulty they desire.  </a:t>
            </a:r>
          </a:p>
          <a:p>
            <a:r>
              <a:rPr lang="en-US" dirty="0"/>
              <a:t> It requires no equipment!</a:t>
            </a:r>
          </a:p>
          <a:p>
            <a:r>
              <a:rPr lang="en-US" dirty="0"/>
              <a:t>It’s a great app to use for warm ups and getting the heart pumping for activities. </a:t>
            </a:r>
          </a:p>
          <a:p>
            <a:r>
              <a:rPr lang="en-US" dirty="0"/>
              <a:t>It’s FREE!</a:t>
            </a:r>
          </a:p>
        </p:txBody>
      </p:sp>
    </p:spTree>
    <p:extLst>
      <p:ext uri="{BB962C8B-B14F-4D97-AF65-F5344CB8AC3E}">
        <p14:creationId xmlns:p14="http://schemas.microsoft.com/office/powerpoint/2010/main" val="275361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1178</TotalTime>
  <Words>286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App Review </vt:lpstr>
      <vt:lpstr>Sworkit-Kids</vt:lpstr>
      <vt:lpstr>Sworkit-Kids </vt:lpstr>
      <vt:lpstr>J &amp; J Official 7 minute workout</vt:lpstr>
      <vt:lpstr>J &amp; J Official 7 minute workout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 Review</dc:title>
  <dc:creator>Kyle Weston</dc:creator>
  <cp:lastModifiedBy>Kyle Weston</cp:lastModifiedBy>
  <cp:revision>2</cp:revision>
  <dcterms:created xsi:type="dcterms:W3CDTF">2019-01-28T23:47:13Z</dcterms:created>
  <dcterms:modified xsi:type="dcterms:W3CDTF">2019-01-29T19:26:02Z</dcterms:modified>
</cp:coreProperties>
</file>