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496" y="6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431881D5-842A-A843-B6FC-1CB0880EF4C3}" type="datetimeFigureOut">
              <a:rPr lang="en-US" smtClean="0"/>
              <a:t>11/27/17</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31881D5-842A-A843-B6FC-1CB0880EF4C3}" type="datetimeFigureOut">
              <a:rPr lang="en-US" smtClean="0"/>
              <a:t>11/27/17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431881D5-842A-A843-B6FC-1CB0880EF4C3}" type="datetimeFigureOut">
              <a:rPr lang="en-US" smtClean="0"/>
              <a:t>11/27/17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1881D5-842A-A843-B6FC-1CB0880EF4C3}"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1881D5-842A-A843-B6FC-1CB0880EF4C3}"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1881D5-842A-A843-B6FC-1CB0880EF4C3}"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431881D5-842A-A843-B6FC-1CB0880EF4C3}" type="datetimeFigureOut">
              <a:rPr lang="en-US" smtClean="0"/>
              <a:t>11/27/17</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1881D5-842A-A843-B6FC-1CB0880EF4C3}"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DC82-28D9-FE46-A816-765267D37D00}"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31881D5-842A-A843-B6FC-1CB0880EF4C3}" type="datetimeFigureOut">
              <a:rPr lang="en-US" smtClean="0"/>
              <a:t>11/27/17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31881D5-842A-A843-B6FC-1CB0880EF4C3}" type="datetimeFigureOut">
              <a:rPr lang="en-US" smtClean="0"/>
              <a:t>11/27/17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3DC82-28D9-FE46-A816-765267D37D00}"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31881D5-842A-A843-B6FC-1CB0880EF4C3}" type="datetimeFigureOut">
              <a:rPr lang="en-US" smtClean="0"/>
              <a:t>11/27/17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31881D5-842A-A843-B6FC-1CB0880EF4C3}" type="datetimeFigureOut">
              <a:rPr lang="en-US" smtClean="0"/>
              <a:t>11/27/17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3DC82-28D9-FE46-A816-765267D37D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881D5-842A-A843-B6FC-1CB0880EF4C3}" type="datetimeFigureOut">
              <a:rPr lang="en-US" smtClean="0"/>
              <a:t>11/27/17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431881D5-842A-A843-B6FC-1CB0880EF4C3}" type="datetimeFigureOut">
              <a:rPr lang="en-US" smtClean="0"/>
              <a:t>11/27/17</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B733DC82-28D9-FE46-A816-765267D37D00}"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Battle of the Ages </a:t>
            </a:r>
            <a:br>
              <a:rPr lang="en-US" dirty="0" smtClean="0"/>
            </a:br>
            <a:endParaRPr lang="en-US" sz="1700" dirty="0"/>
          </a:p>
        </p:txBody>
      </p:sp>
      <p:sp>
        <p:nvSpPr>
          <p:cNvPr id="5" name="Text Placeholder 4"/>
          <p:cNvSpPr>
            <a:spLocks noGrp="1"/>
          </p:cNvSpPr>
          <p:nvPr>
            <p:ph type="body" idx="1"/>
          </p:nvPr>
        </p:nvSpPr>
        <p:spPr>
          <a:xfrm>
            <a:off x="268111" y="1690335"/>
            <a:ext cx="2219579" cy="2486554"/>
          </a:xfrm>
        </p:spPr>
        <p:txBody>
          <a:bodyPr/>
          <a:lstStyle/>
          <a:p>
            <a:r>
              <a:rPr lang="en-GB" sz="1200" b="1" dirty="0" smtClean="0">
                <a:solidFill>
                  <a:schemeClr val="tx1"/>
                </a:solidFill>
              </a:rPr>
              <a:t>Overview:</a:t>
            </a:r>
          </a:p>
          <a:p>
            <a:pPr algn="l"/>
            <a:r>
              <a:rPr lang="en-GB" sz="1200" dirty="0" smtClean="0">
                <a:solidFill>
                  <a:schemeClr val="tx1"/>
                </a:solidFill>
              </a:rPr>
              <a:t>We have created a social innovation event that is focused on the older and teenager/young adult generations. Our event will include sport like games as well as food, music and drinks. We want to create an atmosphere where these two different generations will come together and converse with one another to help solve </a:t>
            </a:r>
            <a:r>
              <a:rPr lang="en-GB" sz="1200" dirty="0" smtClean="0">
                <a:solidFill>
                  <a:schemeClr val="tx1"/>
                </a:solidFill>
              </a:rPr>
              <a:t>the </a:t>
            </a:r>
            <a:r>
              <a:rPr lang="en-GB" sz="1200" dirty="0" smtClean="0">
                <a:solidFill>
                  <a:schemeClr val="tx1"/>
                </a:solidFill>
              </a:rPr>
              <a:t>problem of loneliness in both generations</a:t>
            </a:r>
            <a:r>
              <a:rPr lang="en-GB" sz="1200" dirty="0" smtClean="0"/>
              <a:t>. </a:t>
            </a:r>
            <a:endParaRPr lang="en-US" sz="1200" dirty="0"/>
          </a:p>
        </p:txBody>
      </p:sp>
      <p:pic>
        <p:nvPicPr>
          <p:cNvPr id="12" name="Content Placeholder 11" descr="Screen Shot 2017-11-26 at 9.02.26 PM.png"/>
          <p:cNvPicPr>
            <a:picLocks noGrp="1" noChangeAspect="1"/>
          </p:cNvPicPr>
          <p:nvPr>
            <p:ph sz="quarter" idx="4"/>
          </p:nvPr>
        </p:nvPicPr>
        <p:blipFill>
          <a:blip r:embed="rId2">
            <a:extLst>
              <a:ext uri="{28A0092B-C50C-407E-A947-70E740481C1C}">
                <a14:useLocalDpi xmlns:a14="http://schemas.microsoft.com/office/drawing/2010/main" val="0"/>
              </a:ext>
            </a:extLst>
          </a:blip>
          <a:srcRect t="2824" b="2824"/>
          <a:stretch>
            <a:fillRect/>
          </a:stretch>
        </p:blipFill>
        <p:spPr>
          <a:xfrm>
            <a:off x="6355772" y="3711222"/>
            <a:ext cx="2331028" cy="2824163"/>
          </a:xfrm>
        </p:spPr>
      </p:pic>
      <p:sp>
        <p:nvSpPr>
          <p:cNvPr id="10" name="TextBox 9"/>
          <p:cNvSpPr txBox="1"/>
          <p:nvPr/>
        </p:nvSpPr>
        <p:spPr>
          <a:xfrm>
            <a:off x="268111" y="4176889"/>
            <a:ext cx="2219579" cy="3046988"/>
          </a:xfrm>
          <a:prstGeom prst="rect">
            <a:avLst/>
          </a:prstGeom>
          <a:noFill/>
        </p:spPr>
        <p:txBody>
          <a:bodyPr wrap="square" rtlCol="0">
            <a:spAutoFit/>
          </a:bodyPr>
          <a:lstStyle/>
          <a:p>
            <a:pPr algn="ctr"/>
            <a:r>
              <a:rPr lang="en-US" sz="1200" b="1" dirty="0" smtClean="0">
                <a:solidFill>
                  <a:srgbClr val="000000"/>
                </a:solidFill>
              </a:rPr>
              <a:t>The Problem:</a:t>
            </a:r>
          </a:p>
          <a:p>
            <a:pPr marL="171450" indent="-171450" fontAlgn="base">
              <a:buFont typeface="Arial"/>
              <a:buChar char="•"/>
            </a:pPr>
            <a:r>
              <a:rPr lang="en-US" sz="1200" dirty="0"/>
              <a:t>40% of people over 50 feel lonely (Netherlands)​</a:t>
            </a:r>
          </a:p>
          <a:p>
            <a:pPr marL="171450" indent="-171450" fontAlgn="base">
              <a:buFont typeface="Arial"/>
              <a:buChar char="•"/>
            </a:pPr>
            <a:r>
              <a:rPr lang="en-US" sz="1200" dirty="0"/>
              <a:t>43% of seniors report feeling lonely (U.S.A)​</a:t>
            </a:r>
          </a:p>
          <a:p>
            <a:pPr marL="171450" indent="-171450" fontAlgn="base">
              <a:buFont typeface="Arial"/>
              <a:buChar char="•"/>
            </a:pPr>
            <a:r>
              <a:rPr lang="en-GB" sz="1200" dirty="0"/>
              <a:t>Recent research has proven that younger people under 25 experience even more loneliness than </a:t>
            </a:r>
            <a:r>
              <a:rPr lang="en-GB" sz="1200" dirty="0" smtClean="0"/>
              <a:t>elderly</a:t>
            </a:r>
          </a:p>
          <a:p>
            <a:pPr marL="171450" indent="-171450" fontAlgn="base">
              <a:buFont typeface="Arial"/>
              <a:buChar char="•"/>
            </a:pPr>
            <a:r>
              <a:rPr lang="en-GB" sz="1200" dirty="0" smtClean="0"/>
              <a:t>Both Generations are dealing with issues of loneliness/depression due to lack of social contact</a:t>
            </a:r>
            <a:r>
              <a:rPr lang="en-US" sz="1200" dirty="0"/>
              <a:t>​</a:t>
            </a:r>
          </a:p>
          <a:p>
            <a:endParaRPr lang="en-US" dirty="0" smtClean="0"/>
          </a:p>
          <a:p>
            <a:endParaRPr lang="en-US" dirty="0"/>
          </a:p>
        </p:txBody>
      </p:sp>
      <p:sp>
        <p:nvSpPr>
          <p:cNvPr id="11" name="TextBox 10"/>
          <p:cNvSpPr txBox="1"/>
          <p:nvPr/>
        </p:nvSpPr>
        <p:spPr>
          <a:xfrm>
            <a:off x="2487690" y="1546226"/>
            <a:ext cx="3763532" cy="2215991"/>
          </a:xfrm>
          <a:prstGeom prst="rect">
            <a:avLst/>
          </a:prstGeom>
          <a:noFill/>
        </p:spPr>
        <p:txBody>
          <a:bodyPr wrap="square" rtlCol="0">
            <a:spAutoFit/>
          </a:bodyPr>
          <a:lstStyle/>
          <a:p>
            <a:pPr algn="ctr"/>
            <a:r>
              <a:rPr lang="en-US" sz="1200" b="1" dirty="0" smtClean="0">
                <a:solidFill>
                  <a:srgbClr val="000000"/>
                </a:solidFill>
              </a:rPr>
              <a:t>Our Event</a:t>
            </a:r>
            <a:r>
              <a:rPr lang="en-US" sz="1200" dirty="0" smtClean="0">
                <a:solidFill>
                  <a:srgbClr val="000000"/>
                </a:solidFill>
              </a:rPr>
              <a:t>:</a:t>
            </a:r>
          </a:p>
          <a:p>
            <a:pPr marL="285750" indent="-285750" fontAlgn="base">
              <a:buFont typeface="Arial"/>
              <a:buChar char="•"/>
            </a:pPr>
            <a:r>
              <a:rPr lang="en-US" sz="1200" dirty="0"/>
              <a:t>Different sport like activities​</a:t>
            </a:r>
          </a:p>
          <a:p>
            <a:pPr marL="285750" indent="-285750" fontAlgn="base">
              <a:buFont typeface="Arial"/>
              <a:buChar char="•"/>
            </a:pPr>
            <a:r>
              <a:rPr lang="en-US" sz="1200" dirty="0"/>
              <a:t>Bring two generations together​</a:t>
            </a:r>
          </a:p>
          <a:p>
            <a:pPr marL="285750" indent="-285750" fontAlgn="base">
              <a:buFont typeface="Arial"/>
              <a:buChar char="•"/>
            </a:pPr>
            <a:r>
              <a:rPr lang="en-US" sz="1200" dirty="0"/>
              <a:t>Start on college campus' during family </a:t>
            </a:r>
            <a:r>
              <a:rPr lang="en-US" sz="1200" dirty="0" smtClean="0"/>
              <a:t>weekend</a:t>
            </a:r>
          </a:p>
          <a:p>
            <a:pPr marL="285750" indent="-285750" fontAlgn="base">
              <a:buFont typeface="Arial"/>
              <a:buChar char="•"/>
            </a:pPr>
            <a:r>
              <a:rPr lang="en-US" sz="1200" dirty="0" smtClean="0"/>
              <a:t>Held once a month </a:t>
            </a:r>
          </a:p>
          <a:p>
            <a:pPr marL="285750" indent="-285750" fontAlgn="base">
              <a:buFont typeface="Arial"/>
              <a:buChar char="•"/>
            </a:pPr>
            <a:r>
              <a:rPr lang="en-US" sz="1200" dirty="0" smtClean="0"/>
              <a:t>Cost is $8 per participant </a:t>
            </a:r>
          </a:p>
          <a:p>
            <a:pPr marL="285750" indent="-285750" fontAlgn="base">
              <a:buFont typeface="Arial"/>
              <a:buChar char="•"/>
            </a:pPr>
            <a:r>
              <a:rPr lang="en-US" sz="1200" dirty="0" smtClean="0"/>
              <a:t>Goal is to bring the two different generations together and help them to create a life-long bond</a:t>
            </a:r>
          </a:p>
          <a:p>
            <a:pPr marL="285750" indent="-285750" fontAlgn="base">
              <a:buFont typeface="Arial"/>
              <a:buChar char="•"/>
            </a:pPr>
            <a:r>
              <a:rPr lang="en-US" sz="1200" dirty="0" smtClean="0"/>
              <a:t>Create an event that people will look forward to attending </a:t>
            </a:r>
          </a:p>
          <a:p>
            <a:pPr marL="285750" indent="-285750" fontAlgn="base">
              <a:buFont typeface="Arial"/>
              <a:buChar char="•"/>
            </a:pPr>
            <a:endParaRPr lang="en-US" dirty="0"/>
          </a:p>
        </p:txBody>
      </p:sp>
      <p:sp>
        <p:nvSpPr>
          <p:cNvPr id="13" name="TextBox 12"/>
          <p:cNvSpPr txBox="1"/>
          <p:nvPr/>
        </p:nvSpPr>
        <p:spPr>
          <a:xfrm>
            <a:off x="2487690" y="3612027"/>
            <a:ext cx="3594198" cy="3046987"/>
          </a:xfrm>
          <a:prstGeom prst="rect">
            <a:avLst/>
          </a:prstGeom>
          <a:noFill/>
        </p:spPr>
        <p:txBody>
          <a:bodyPr wrap="square" rtlCol="0">
            <a:spAutoFit/>
          </a:bodyPr>
          <a:lstStyle/>
          <a:p>
            <a:pPr algn="ctr"/>
            <a:r>
              <a:rPr lang="en-US" sz="1200" b="1" dirty="0" smtClean="0"/>
              <a:t>How it’s a social </a:t>
            </a:r>
            <a:r>
              <a:rPr lang="en-US" sz="1200" b="1" dirty="0" smtClean="0"/>
              <a:t>innovation:</a:t>
            </a:r>
            <a:endParaRPr lang="en-US" sz="1200" b="1" dirty="0" smtClean="0"/>
          </a:p>
          <a:p>
            <a:pPr marL="285750" indent="-285750">
              <a:buFont typeface="Arial"/>
              <a:buChar char="•"/>
            </a:pPr>
            <a:r>
              <a:rPr lang="en-US" sz="1200" dirty="0" smtClean="0"/>
              <a:t>Our event is sustainable because it will be held monthly at every college campus that hosts our events</a:t>
            </a:r>
          </a:p>
          <a:p>
            <a:pPr marL="285750" indent="-285750">
              <a:buFont typeface="Arial"/>
              <a:buChar char="•"/>
            </a:pPr>
            <a:r>
              <a:rPr lang="en-US" sz="1200" dirty="0" smtClean="0"/>
              <a:t>We will create flyers and social media pages to gain people’s attention</a:t>
            </a:r>
          </a:p>
          <a:p>
            <a:pPr marL="285750" indent="-285750">
              <a:buFont typeface="Arial"/>
              <a:buChar char="•"/>
            </a:pPr>
            <a:r>
              <a:rPr lang="en-US" sz="1200" dirty="0" smtClean="0"/>
              <a:t>Our event is feasible because we are holding our event’s on college campus’, which already have gyms or fields that could be used for our activities</a:t>
            </a:r>
          </a:p>
          <a:p>
            <a:pPr marL="285750" indent="-285750">
              <a:buFont typeface="Arial"/>
              <a:buChar char="•"/>
            </a:pPr>
            <a:r>
              <a:rPr lang="en-US" sz="1200" dirty="0" smtClean="0"/>
              <a:t>Our event should be low in price to host it</a:t>
            </a:r>
          </a:p>
          <a:p>
            <a:pPr marL="285750" indent="-285750">
              <a:buFont typeface="Arial"/>
              <a:buChar char="•"/>
            </a:pPr>
            <a:r>
              <a:rPr lang="en-US" sz="1200" dirty="0" smtClean="0"/>
              <a:t>Our event is original because </a:t>
            </a:r>
            <a:r>
              <a:rPr lang="en-US" sz="1200" dirty="0" smtClean="0"/>
              <a:t>there are no other social innovations similar to our idea</a:t>
            </a:r>
            <a:endParaRPr lang="en-US" sz="1200" dirty="0" smtClean="0"/>
          </a:p>
          <a:p>
            <a:pPr marL="285750" indent="-285750">
              <a:buFont typeface="Arial"/>
              <a:buChar char="•"/>
            </a:pPr>
            <a:r>
              <a:rPr lang="en-US" sz="1200" dirty="0" smtClean="0"/>
              <a:t>Our main focus is to create a bond between the two generations</a:t>
            </a:r>
          </a:p>
          <a:p>
            <a:pPr marL="285750" indent="-285750">
              <a:buFont typeface="Arial"/>
              <a:buChar char="•"/>
            </a:pPr>
            <a:endParaRPr lang="en-US" sz="1200" dirty="0"/>
          </a:p>
        </p:txBody>
      </p:sp>
      <p:sp>
        <p:nvSpPr>
          <p:cNvPr id="14" name="TextBox 13"/>
          <p:cNvSpPr txBox="1"/>
          <p:nvPr/>
        </p:nvSpPr>
        <p:spPr>
          <a:xfrm>
            <a:off x="6081888" y="1546226"/>
            <a:ext cx="2709334" cy="2123658"/>
          </a:xfrm>
          <a:prstGeom prst="rect">
            <a:avLst/>
          </a:prstGeom>
          <a:noFill/>
        </p:spPr>
        <p:txBody>
          <a:bodyPr wrap="square" rtlCol="0">
            <a:spAutoFit/>
          </a:bodyPr>
          <a:lstStyle/>
          <a:p>
            <a:pPr algn="ctr"/>
            <a:r>
              <a:rPr lang="en-US" sz="1200" b="1" dirty="0" smtClean="0"/>
              <a:t>Salvation </a:t>
            </a:r>
            <a:r>
              <a:rPr lang="en-US" sz="1200" b="1" dirty="0" smtClean="0"/>
              <a:t>Army:</a:t>
            </a:r>
            <a:endParaRPr lang="en-US" sz="1200" b="1" dirty="0" smtClean="0"/>
          </a:p>
          <a:p>
            <a:r>
              <a:rPr lang="en-US" sz="1200" dirty="0" smtClean="0"/>
              <a:t>For our event, we will be partnering with salvation army and donating 50% of our proceeds to their “Love the Elderly” Campaign. Salvation Army focuses on finding residences for elderly individuals as well as hosting meals and different activities to help the elderly feel less alone. We want to do our part by helping the Salvation Army finically and as volunteers. </a:t>
            </a:r>
            <a:endParaRPr lang="en-US" sz="1200" dirty="0"/>
          </a:p>
        </p:txBody>
      </p:sp>
      <p:sp>
        <p:nvSpPr>
          <p:cNvPr id="16" name="TextBox 15"/>
          <p:cNvSpPr txBox="1"/>
          <p:nvPr/>
        </p:nvSpPr>
        <p:spPr>
          <a:xfrm>
            <a:off x="1086556" y="946061"/>
            <a:ext cx="7041444" cy="369332"/>
          </a:xfrm>
          <a:prstGeom prst="rect">
            <a:avLst/>
          </a:prstGeom>
          <a:noFill/>
        </p:spPr>
        <p:txBody>
          <a:bodyPr wrap="square" rtlCol="0">
            <a:spAutoFit/>
          </a:bodyPr>
          <a:lstStyle/>
          <a:p>
            <a:pPr algn="ctr"/>
            <a:r>
              <a:rPr lang="en-GB" b="1" dirty="0" err="1" smtClean="0">
                <a:solidFill>
                  <a:schemeClr val="tx2"/>
                </a:solidFill>
              </a:rPr>
              <a:t>Karly</a:t>
            </a:r>
            <a:r>
              <a:rPr lang="en-GB" b="1" dirty="0" smtClean="0">
                <a:solidFill>
                  <a:schemeClr val="tx2"/>
                </a:solidFill>
              </a:rPr>
              <a:t> Harwood, Kourtney Landis, Emma </a:t>
            </a:r>
            <a:r>
              <a:rPr lang="en-GB" b="1" dirty="0" err="1" smtClean="0">
                <a:solidFill>
                  <a:schemeClr val="tx2"/>
                </a:solidFill>
              </a:rPr>
              <a:t>Peeters</a:t>
            </a:r>
            <a:r>
              <a:rPr lang="en-GB" b="1" dirty="0" smtClean="0">
                <a:solidFill>
                  <a:schemeClr val="tx2"/>
                </a:solidFill>
              </a:rPr>
              <a:t> and Ella Grit</a:t>
            </a:r>
            <a:endParaRPr lang="en-US" dirty="0">
              <a:solidFill>
                <a:schemeClr val="tx2"/>
              </a:solidFill>
            </a:endParaRPr>
          </a:p>
        </p:txBody>
      </p:sp>
    </p:spTree>
    <p:extLst>
      <p:ext uri="{BB962C8B-B14F-4D97-AF65-F5344CB8AC3E}">
        <p14:creationId xmlns:p14="http://schemas.microsoft.com/office/powerpoint/2010/main" val="356275625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697</TotalTime>
  <Words>276</Words>
  <Application>Microsoft Macintosh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Infusion</vt:lpstr>
      <vt:lpstr>Battle of the Ages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 of the Ages</dc:title>
  <dc:creator>Kourtney Landis</dc:creator>
  <cp:lastModifiedBy>Kourtney Landis</cp:lastModifiedBy>
  <cp:revision>7</cp:revision>
  <dcterms:created xsi:type="dcterms:W3CDTF">2017-11-27T02:03:55Z</dcterms:created>
  <dcterms:modified xsi:type="dcterms:W3CDTF">2017-11-27T16:35:53Z</dcterms:modified>
</cp:coreProperties>
</file>