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9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4qzKeKk0l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Nature Valley Peanut Bar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Food </a:t>
            </a:r>
            <a:r>
              <a:rPr lang="it-IT" dirty="0" smtClean="0"/>
              <a:t>label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066800"/>
            <a:ext cx="4829175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3 Ingredients of the Peanut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sz="3200" dirty="0" smtClean="0">
                <a:solidFill>
                  <a:srgbClr val="00B0F0"/>
                </a:solidFill>
              </a:rPr>
              <a:t>Roasted Peanuts</a:t>
            </a:r>
          </a:p>
          <a:p>
            <a:pPr marL="457200" indent="-457200">
              <a:buAutoNum type="arabicParenR"/>
            </a:pPr>
            <a:r>
              <a:rPr lang="en-US" sz="3200" dirty="0" smtClean="0">
                <a:solidFill>
                  <a:srgbClr val="00B0F0"/>
                </a:solidFill>
              </a:rPr>
              <a:t>Corn Syrup</a:t>
            </a:r>
          </a:p>
          <a:p>
            <a:pPr marL="457200" indent="-457200">
              <a:buAutoNum type="arabicParenR"/>
            </a:pPr>
            <a:r>
              <a:rPr lang="en-US" sz="3200" dirty="0" smtClean="0">
                <a:solidFill>
                  <a:srgbClr val="00B0F0"/>
                </a:solidFill>
              </a:rPr>
              <a:t>Sugar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412" y="4800599"/>
            <a:ext cx="1828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04" y="4495800"/>
            <a:ext cx="1275408" cy="190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04" y="4891087"/>
            <a:ext cx="2005163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3 Healthy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Almonds</a:t>
            </a:r>
            <a:r>
              <a:rPr lang="en-US" dirty="0" smtClean="0"/>
              <a:t> – the oval nutlike seed (kernel) of the almond tree, growing in a woody shell, widely used as food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Peanuts</a:t>
            </a:r>
            <a:r>
              <a:rPr lang="en-US" dirty="0" smtClean="0"/>
              <a:t> – the oval seed of a South American plant, widely roasted and salted and eaten as a snack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Partially Defatted Peanut Flour </a:t>
            </a:r>
            <a:r>
              <a:rPr lang="en-US" dirty="0" smtClean="0"/>
              <a:t>– made from partially defatted peanuts and is used to enhance flavor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4690204"/>
            <a:ext cx="1768053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4833809"/>
            <a:ext cx="2209800" cy="13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these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Almonds</a:t>
            </a:r>
            <a:r>
              <a:rPr lang="en-US" dirty="0" smtClean="0"/>
              <a:t> – reduce risk of heart attack, lower “bad” cholesterol, protect artery walls, help maintain blood sugar levels, and nourish the nervous system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Peanuts</a:t>
            </a:r>
            <a:r>
              <a:rPr lang="en-US" dirty="0" smtClean="0"/>
              <a:t> – keep you heart healthy, high in vitamins and minerals, high in vitamin E, and lower risk of weight gain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Partially Defatted Peanut Flour</a:t>
            </a:r>
            <a:r>
              <a:rPr lang="en-US" dirty="0" smtClean="0"/>
              <a:t> – low in saturated fat and cholesterol, good source of dietary fiber, thiamin, folate, potassium and zinc, and a very good source of protein, niacin, magnesium, phosphorus, copper and manganese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3 Unhealthy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smtClean="0">
                <a:solidFill>
                  <a:srgbClr val="00B0F0"/>
                </a:solidFill>
              </a:rPr>
              <a:t>Sugar</a:t>
            </a:r>
            <a:r>
              <a:rPr lang="en-US" dirty="0" smtClean="0"/>
              <a:t> – a sweet crystalline substance obtained from various plants, especially sugar cane and sugar beet, consisting essentially of sucrose, and used as a sweetener in food and drink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Corn Syrup </a:t>
            </a:r>
            <a:r>
              <a:rPr lang="en-US" dirty="0" smtClean="0"/>
              <a:t>– syrup made from cornstarch, consisting of dextrose, maltose, and dextrins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Salt</a:t>
            </a:r>
            <a:r>
              <a:rPr lang="en-US" dirty="0" smtClean="0"/>
              <a:t> – a white crystalline substance that gives seawater its characteristic taste and is used for seasoning or preserving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876800"/>
            <a:ext cx="2095500" cy="1741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5191861"/>
            <a:ext cx="1852654" cy="111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5033282"/>
            <a:ext cx="161989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these unhealthy?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smtClean="0">
                <a:solidFill>
                  <a:srgbClr val="00B0F0"/>
                </a:solidFill>
              </a:rPr>
              <a:t>Sugar</a:t>
            </a:r>
            <a:r>
              <a:rPr lang="en-US" dirty="0" smtClean="0"/>
              <a:t> – bad for your teeth, can overload your liver, can lead to metabolic syndrome and type 2 diabetes, can lead to cancer, has fat-promoting effects, can lead to obesity, and can lead to heart disease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Corn Syrup </a:t>
            </a:r>
            <a:r>
              <a:rPr lang="en-US" dirty="0" smtClean="0"/>
              <a:t>– many of the same negative health effects as sugar; obesity, heart disease, etc.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Salt</a:t>
            </a:r>
            <a:r>
              <a:rPr lang="en-US" dirty="0" smtClean="0"/>
              <a:t> – can lead to high blood pressure, stroke, heart disease, cancer, obesity, kidney disease,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 as a Whole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Unhealthy</a:t>
            </a:r>
          </a:p>
          <a:p>
            <a:r>
              <a:rPr lang="en-US" dirty="0" smtClean="0"/>
              <a:t>2 out of the top 3 most prevalent ingredients in the product are on my unhealthy list</a:t>
            </a:r>
          </a:p>
          <a:p>
            <a:r>
              <a:rPr lang="en-US" dirty="0" smtClean="0"/>
              <a:t>Too many health risks</a:t>
            </a:r>
          </a:p>
          <a:p>
            <a:r>
              <a:rPr lang="en-US" dirty="0" smtClean="0"/>
              <a:t>Short-term consequences – stomach ache due to high amounts of sugar or an allergic reaction if you are allergic to peanuts</a:t>
            </a:r>
          </a:p>
          <a:p>
            <a:r>
              <a:rPr lang="en-US" dirty="0" smtClean="0"/>
              <a:t>Long-term consequences – heart disease, liver disease, kidney disease, high blood pressure, and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Healthier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peanuts or almonds by themselves</a:t>
            </a:r>
          </a:p>
          <a:p>
            <a:r>
              <a:rPr lang="en-US" dirty="0" smtClean="0"/>
              <a:t>Make a peanut butter and jelly sandwich (use peanut butter that contains 1 or 2 ingredients)</a:t>
            </a:r>
          </a:p>
          <a:p>
            <a:r>
              <a:rPr lang="en-US" dirty="0" smtClean="0"/>
              <a:t>Make your own peanut bars at home (use peanut butter that contains 1 or 2 ingredients)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4600221"/>
            <a:ext cx="2133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962400"/>
            <a:ext cx="1752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Nature Valley Commercial</a:t>
            </a:r>
            <a:endParaRPr lang="en-US" dirty="0"/>
          </a:p>
        </p:txBody>
      </p:sp>
      <p:pic>
        <p:nvPicPr>
          <p:cNvPr id="6" name="i4qzKeKk0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2279" y="19812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481</Words>
  <Application>Microsoft Office PowerPoint</Application>
  <PresentationFormat>Custom</PresentationFormat>
  <Paragraphs>34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Nature Valley Peanut Bar</vt:lpstr>
      <vt:lpstr>Top 3 Ingredients of the Peanut Bar</vt:lpstr>
      <vt:lpstr>Top 3 Healthy Ingredients</vt:lpstr>
      <vt:lpstr>Why are these healthy?</vt:lpstr>
      <vt:lpstr>Top 3 Unhealthy Ingredients</vt:lpstr>
      <vt:lpstr>Why are these unhealthy?</vt:lpstr>
      <vt:lpstr>Product as a Whole</vt:lpstr>
      <vt:lpstr>Healthier Alternatives</vt:lpstr>
      <vt:lpstr>Nature Valley Commercial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2015-03-10T00:20:45Z</dcterms:created>
  <dcterms:modified xsi:type="dcterms:W3CDTF">2015-03-10T22:54:46Z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