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6576000" cx="2743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520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520" orient="horz"/>
        <p:guide pos="86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935125" y="5294756"/>
            <a:ext cx="25561800" cy="14596200"/>
          </a:xfrm>
          <a:prstGeom prst="rect">
            <a:avLst/>
          </a:prstGeom>
        </p:spPr>
        <p:txBody>
          <a:bodyPr anchorCtr="0" anchor="b" bIns="399550" lIns="399550" spcFirstLastPara="1" rIns="399550" wrap="square" tIns="3995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700"/>
              <a:buNone/>
              <a:defRPr sz="2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700"/>
              <a:buNone/>
              <a:defRPr sz="2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700"/>
              <a:buNone/>
              <a:defRPr sz="2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700"/>
              <a:buNone/>
              <a:defRPr sz="2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700"/>
              <a:buNone/>
              <a:defRPr sz="2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700"/>
              <a:buNone/>
              <a:defRPr sz="2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700"/>
              <a:buNone/>
              <a:defRPr sz="2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700"/>
              <a:buNone/>
              <a:defRPr sz="2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700"/>
              <a:buNone/>
              <a:defRPr sz="227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935100" y="20153778"/>
            <a:ext cx="25561800" cy="5636400"/>
          </a:xfrm>
          <a:prstGeom prst="rect">
            <a:avLst/>
          </a:prstGeom>
        </p:spPr>
        <p:txBody>
          <a:bodyPr anchorCtr="0" anchor="t" bIns="399550" lIns="399550" spcFirstLastPara="1" rIns="399550" wrap="square" tIns="3995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5417373" y="33160653"/>
            <a:ext cx="1646100" cy="2799000"/>
          </a:xfrm>
          <a:prstGeom prst="rect">
            <a:avLst/>
          </a:prstGeom>
        </p:spPr>
        <p:txBody>
          <a:bodyPr anchorCtr="0" anchor="ctr" bIns="399550" lIns="399550" spcFirstLastPara="1" rIns="399550" wrap="square" tIns="3995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935100" y="7865778"/>
            <a:ext cx="25561800" cy="13962600"/>
          </a:xfrm>
          <a:prstGeom prst="rect">
            <a:avLst/>
          </a:prstGeom>
        </p:spPr>
        <p:txBody>
          <a:bodyPr anchorCtr="0" anchor="b" bIns="399550" lIns="399550" spcFirstLastPara="1" rIns="399550" wrap="square" tIns="3995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400"/>
              <a:buNone/>
              <a:defRPr sz="5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400"/>
              <a:buNone/>
              <a:defRPr sz="5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400"/>
              <a:buNone/>
              <a:defRPr sz="5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400"/>
              <a:buNone/>
              <a:defRPr sz="5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400"/>
              <a:buNone/>
              <a:defRPr sz="5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400"/>
              <a:buNone/>
              <a:defRPr sz="5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400"/>
              <a:buNone/>
              <a:defRPr sz="5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400"/>
              <a:buNone/>
              <a:defRPr sz="5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400"/>
              <a:buNone/>
              <a:defRPr sz="524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935100" y="22415822"/>
            <a:ext cx="25561800" cy="9250200"/>
          </a:xfrm>
          <a:prstGeom prst="rect">
            <a:avLst/>
          </a:prstGeom>
        </p:spPr>
        <p:txBody>
          <a:bodyPr anchorCtr="0" anchor="t" bIns="399550" lIns="399550" spcFirstLastPara="1" rIns="399550" wrap="square" tIns="399550">
            <a:noAutofit/>
          </a:bodyPr>
          <a:lstStyle>
            <a:lvl1pPr indent="-730250" lvl="0" marL="457200" algn="ctr">
              <a:spcBef>
                <a:spcPts val="0"/>
              </a:spcBef>
              <a:spcAft>
                <a:spcPts val="0"/>
              </a:spcAft>
              <a:buSzPts val="7900"/>
              <a:buChar char="●"/>
              <a:defRPr/>
            </a:lvl1pPr>
            <a:lvl2pPr indent="-615950" lvl="1" marL="914400" algn="ctr">
              <a:spcBef>
                <a:spcPts val="7000"/>
              </a:spcBef>
              <a:spcAft>
                <a:spcPts val="0"/>
              </a:spcAft>
              <a:buSzPts val="6100"/>
              <a:buChar char="○"/>
              <a:defRPr/>
            </a:lvl2pPr>
            <a:lvl3pPr indent="-615950" lvl="2" marL="1371600" algn="ctr">
              <a:spcBef>
                <a:spcPts val="7000"/>
              </a:spcBef>
              <a:spcAft>
                <a:spcPts val="0"/>
              </a:spcAft>
              <a:buSzPts val="6100"/>
              <a:buChar char="■"/>
              <a:defRPr/>
            </a:lvl3pPr>
            <a:lvl4pPr indent="-615950" lvl="3" marL="1828800" algn="ctr">
              <a:spcBef>
                <a:spcPts val="7000"/>
              </a:spcBef>
              <a:spcAft>
                <a:spcPts val="0"/>
              </a:spcAft>
              <a:buSzPts val="6100"/>
              <a:buChar char="●"/>
              <a:defRPr/>
            </a:lvl4pPr>
            <a:lvl5pPr indent="-615950" lvl="4" marL="2286000" algn="ctr">
              <a:spcBef>
                <a:spcPts val="7000"/>
              </a:spcBef>
              <a:spcAft>
                <a:spcPts val="0"/>
              </a:spcAft>
              <a:buSzPts val="6100"/>
              <a:buChar char="○"/>
              <a:defRPr/>
            </a:lvl5pPr>
            <a:lvl6pPr indent="-615950" lvl="5" marL="2743200" algn="ctr">
              <a:spcBef>
                <a:spcPts val="7000"/>
              </a:spcBef>
              <a:spcAft>
                <a:spcPts val="0"/>
              </a:spcAft>
              <a:buSzPts val="6100"/>
              <a:buChar char="■"/>
              <a:defRPr/>
            </a:lvl6pPr>
            <a:lvl7pPr indent="-615950" lvl="6" marL="3200400" algn="ctr">
              <a:spcBef>
                <a:spcPts val="7000"/>
              </a:spcBef>
              <a:spcAft>
                <a:spcPts val="0"/>
              </a:spcAft>
              <a:buSzPts val="6100"/>
              <a:buChar char="●"/>
              <a:defRPr/>
            </a:lvl7pPr>
            <a:lvl8pPr indent="-615950" lvl="7" marL="3657600" algn="ctr">
              <a:spcBef>
                <a:spcPts val="7000"/>
              </a:spcBef>
              <a:spcAft>
                <a:spcPts val="0"/>
              </a:spcAft>
              <a:buSzPts val="6100"/>
              <a:buChar char="○"/>
              <a:defRPr/>
            </a:lvl8pPr>
            <a:lvl9pPr indent="-615950" lvl="8" marL="4114800" algn="ctr">
              <a:spcBef>
                <a:spcPts val="7000"/>
              </a:spcBef>
              <a:spcAft>
                <a:spcPts val="7000"/>
              </a:spcAft>
              <a:buSzPts val="61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5417373" y="33160653"/>
            <a:ext cx="1646100" cy="2799000"/>
          </a:xfrm>
          <a:prstGeom prst="rect">
            <a:avLst/>
          </a:prstGeom>
        </p:spPr>
        <p:txBody>
          <a:bodyPr anchorCtr="0" anchor="ctr" bIns="399550" lIns="399550" spcFirstLastPara="1" rIns="399550" wrap="square" tIns="3995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5417373" y="33160653"/>
            <a:ext cx="1646100" cy="2799000"/>
          </a:xfrm>
          <a:prstGeom prst="rect">
            <a:avLst/>
          </a:prstGeom>
        </p:spPr>
        <p:txBody>
          <a:bodyPr anchorCtr="0" anchor="ctr" bIns="399550" lIns="399550" spcFirstLastPara="1" rIns="399550" wrap="square" tIns="3995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935100" y="15294933"/>
            <a:ext cx="25561800" cy="5986200"/>
          </a:xfrm>
          <a:prstGeom prst="rect">
            <a:avLst/>
          </a:prstGeom>
        </p:spPr>
        <p:txBody>
          <a:bodyPr anchorCtr="0" anchor="ctr" bIns="399550" lIns="399550" spcFirstLastPara="1" rIns="399550" wrap="square" tIns="3995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700"/>
              <a:buNone/>
              <a:defRPr sz="1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700"/>
              <a:buNone/>
              <a:defRPr sz="1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700"/>
              <a:buNone/>
              <a:defRPr sz="1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700"/>
              <a:buNone/>
              <a:defRPr sz="1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700"/>
              <a:buNone/>
              <a:defRPr sz="1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700"/>
              <a:buNone/>
              <a:defRPr sz="1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700"/>
              <a:buNone/>
              <a:defRPr sz="1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700"/>
              <a:buNone/>
              <a:defRPr sz="1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700"/>
              <a:buNone/>
              <a:defRPr sz="15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5417373" y="33160653"/>
            <a:ext cx="1646100" cy="2799000"/>
          </a:xfrm>
          <a:prstGeom prst="rect">
            <a:avLst/>
          </a:prstGeom>
        </p:spPr>
        <p:txBody>
          <a:bodyPr anchorCtr="0" anchor="ctr" bIns="399550" lIns="399550" spcFirstLastPara="1" rIns="399550" wrap="square" tIns="3995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935100" y="3164622"/>
            <a:ext cx="25561800" cy="4072500"/>
          </a:xfrm>
          <a:prstGeom prst="rect">
            <a:avLst/>
          </a:prstGeom>
        </p:spPr>
        <p:txBody>
          <a:bodyPr anchorCtr="0" anchor="t" bIns="399550" lIns="399550" spcFirstLastPara="1" rIns="399550" wrap="square" tIns="3995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935100" y="8195378"/>
            <a:ext cx="25561800" cy="24294300"/>
          </a:xfrm>
          <a:prstGeom prst="rect">
            <a:avLst/>
          </a:prstGeom>
        </p:spPr>
        <p:txBody>
          <a:bodyPr anchorCtr="0" anchor="t" bIns="399550" lIns="399550" spcFirstLastPara="1" rIns="399550" wrap="square" tIns="399550">
            <a:noAutofit/>
          </a:bodyPr>
          <a:lstStyle>
            <a:lvl1pPr indent="-730250" lvl="0" marL="457200">
              <a:spcBef>
                <a:spcPts val="0"/>
              </a:spcBef>
              <a:spcAft>
                <a:spcPts val="0"/>
              </a:spcAft>
              <a:buSzPts val="7900"/>
              <a:buChar char="●"/>
              <a:defRPr/>
            </a:lvl1pPr>
            <a:lvl2pPr indent="-615950" lvl="1" marL="914400">
              <a:spcBef>
                <a:spcPts val="7000"/>
              </a:spcBef>
              <a:spcAft>
                <a:spcPts val="0"/>
              </a:spcAft>
              <a:buSzPts val="6100"/>
              <a:buChar char="○"/>
              <a:defRPr/>
            </a:lvl2pPr>
            <a:lvl3pPr indent="-615950" lvl="2" marL="1371600">
              <a:spcBef>
                <a:spcPts val="7000"/>
              </a:spcBef>
              <a:spcAft>
                <a:spcPts val="0"/>
              </a:spcAft>
              <a:buSzPts val="6100"/>
              <a:buChar char="■"/>
              <a:defRPr/>
            </a:lvl3pPr>
            <a:lvl4pPr indent="-615950" lvl="3" marL="1828800">
              <a:spcBef>
                <a:spcPts val="7000"/>
              </a:spcBef>
              <a:spcAft>
                <a:spcPts val="0"/>
              </a:spcAft>
              <a:buSzPts val="6100"/>
              <a:buChar char="●"/>
              <a:defRPr/>
            </a:lvl4pPr>
            <a:lvl5pPr indent="-615950" lvl="4" marL="2286000">
              <a:spcBef>
                <a:spcPts val="7000"/>
              </a:spcBef>
              <a:spcAft>
                <a:spcPts val="0"/>
              </a:spcAft>
              <a:buSzPts val="6100"/>
              <a:buChar char="○"/>
              <a:defRPr/>
            </a:lvl5pPr>
            <a:lvl6pPr indent="-615950" lvl="5" marL="2743200">
              <a:spcBef>
                <a:spcPts val="7000"/>
              </a:spcBef>
              <a:spcAft>
                <a:spcPts val="0"/>
              </a:spcAft>
              <a:buSzPts val="6100"/>
              <a:buChar char="■"/>
              <a:defRPr/>
            </a:lvl6pPr>
            <a:lvl7pPr indent="-615950" lvl="6" marL="3200400">
              <a:spcBef>
                <a:spcPts val="7000"/>
              </a:spcBef>
              <a:spcAft>
                <a:spcPts val="0"/>
              </a:spcAft>
              <a:buSzPts val="6100"/>
              <a:buChar char="●"/>
              <a:defRPr/>
            </a:lvl7pPr>
            <a:lvl8pPr indent="-615950" lvl="7" marL="3657600">
              <a:spcBef>
                <a:spcPts val="7000"/>
              </a:spcBef>
              <a:spcAft>
                <a:spcPts val="0"/>
              </a:spcAft>
              <a:buSzPts val="6100"/>
              <a:buChar char="○"/>
              <a:defRPr/>
            </a:lvl8pPr>
            <a:lvl9pPr indent="-615950" lvl="8" marL="4114800">
              <a:spcBef>
                <a:spcPts val="7000"/>
              </a:spcBef>
              <a:spcAft>
                <a:spcPts val="7000"/>
              </a:spcAft>
              <a:buSzPts val="61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5417373" y="33160653"/>
            <a:ext cx="1646100" cy="2799000"/>
          </a:xfrm>
          <a:prstGeom prst="rect">
            <a:avLst/>
          </a:prstGeom>
        </p:spPr>
        <p:txBody>
          <a:bodyPr anchorCtr="0" anchor="ctr" bIns="399550" lIns="399550" spcFirstLastPara="1" rIns="399550" wrap="square" tIns="3995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935100" y="3164622"/>
            <a:ext cx="25561800" cy="4072500"/>
          </a:xfrm>
          <a:prstGeom prst="rect">
            <a:avLst/>
          </a:prstGeom>
        </p:spPr>
        <p:txBody>
          <a:bodyPr anchorCtr="0" anchor="t" bIns="399550" lIns="399550" spcFirstLastPara="1" rIns="399550" wrap="square" tIns="3995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935100" y="8195378"/>
            <a:ext cx="11999700" cy="24294300"/>
          </a:xfrm>
          <a:prstGeom prst="rect">
            <a:avLst/>
          </a:prstGeom>
        </p:spPr>
        <p:txBody>
          <a:bodyPr anchorCtr="0" anchor="t" bIns="399550" lIns="399550" spcFirstLastPara="1" rIns="399550" wrap="square" tIns="399550">
            <a:noAutofit/>
          </a:bodyPr>
          <a:lstStyle>
            <a:lvl1pPr indent="-615950" lvl="0" marL="457200">
              <a:spcBef>
                <a:spcPts val="0"/>
              </a:spcBef>
              <a:spcAft>
                <a:spcPts val="0"/>
              </a:spcAft>
              <a:buSzPts val="6100"/>
              <a:buChar char="●"/>
              <a:defRPr sz="6100"/>
            </a:lvl1pPr>
            <a:lvl2pPr indent="-558800" lvl="1" marL="914400">
              <a:spcBef>
                <a:spcPts val="7000"/>
              </a:spcBef>
              <a:spcAft>
                <a:spcPts val="0"/>
              </a:spcAft>
              <a:buSzPts val="5200"/>
              <a:buChar char="○"/>
              <a:defRPr sz="5200"/>
            </a:lvl2pPr>
            <a:lvl3pPr indent="-558800" lvl="2" marL="1371600">
              <a:spcBef>
                <a:spcPts val="7000"/>
              </a:spcBef>
              <a:spcAft>
                <a:spcPts val="0"/>
              </a:spcAft>
              <a:buSzPts val="5200"/>
              <a:buChar char="■"/>
              <a:defRPr sz="5200"/>
            </a:lvl3pPr>
            <a:lvl4pPr indent="-558800" lvl="3" marL="1828800">
              <a:spcBef>
                <a:spcPts val="7000"/>
              </a:spcBef>
              <a:spcAft>
                <a:spcPts val="0"/>
              </a:spcAft>
              <a:buSzPts val="5200"/>
              <a:buChar char="●"/>
              <a:defRPr sz="5200"/>
            </a:lvl4pPr>
            <a:lvl5pPr indent="-558800" lvl="4" marL="2286000">
              <a:spcBef>
                <a:spcPts val="7000"/>
              </a:spcBef>
              <a:spcAft>
                <a:spcPts val="0"/>
              </a:spcAft>
              <a:buSzPts val="5200"/>
              <a:buChar char="○"/>
              <a:defRPr sz="5200"/>
            </a:lvl5pPr>
            <a:lvl6pPr indent="-558800" lvl="5" marL="2743200">
              <a:spcBef>
                <a:spcPts val="7000"/>
              </a:spcBef>
              <a:spcAft>
                <a:spcPts val="0"/>
              </a:spcAft>
              <a:buSzPts val="5200"/>
              <a:buChar char="■"/>
              <a:defRPr sz="5200"/>
            </a:lvl6pPr>
            <a:lvl7pPr indent="-558800" lvl="6" marL="3200400">
              <a:spcBef>
                <a:spcPts val="7000"/>
              </a:spcBef>
              <a:spcAft>
                <a:spcPts val="0"/>
              </a:spcAft>
              <a:buSzPts val="5200"/>
              <a:buChar char="●"/>
              <a:defRPr sz="5200"/>
            </a:lvl7pPr>
            <a:lvl8pPr indent="-558800" lvl="7" marL="3657600">
              <a:spcBef>
                <a:spcPts val="7000"/>
              </a:spcBef>
              <a:spcAft>
                <a:spcPts val="0"/>
              </a:spcAft>
              <a:buSzPts val="5200"/>
              <a:buChar char="○"/>
              <a:defRPr sz="5200"/>
            </a:lvl8pPr>
            <a:lvl9pPr indent="-558800" lvl="8" marL="4114800">
              <a:spcBef>
                <a:spcPts val="7000"/>
              </a:spcBef>
              <a:spcAft>
                <a:spcPts val="7000"/>
              </a:spcAft>
              <a:buSzPts val="5200"/>
              <a:buChar char="■"/>
              <a:defRPr sz="5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4497200" y="8195378"/>
            <a:ext cx="11999700" cy="24294300"/>
          </a:xfrm>
          <a:prstGeom prst="rect">
            <a:avLst/>
          </a:prstGeom>
        </p:spPr>
        <p:txBody>
          <a:bodyPr anchorCtr="0" anchor="t" bIns="399550" lIns="399550" spcFirstLastPara="1" rIns="399550" wrap="square" tIns="399550">
            <a:noAutofit/>
          </a:bodyPr>
          <a:lstStyle>
            <a:lvl1pPr indent="-615950" lvl="0" marL="457200">
              <a:spcBef>
                <a:spcPts val="0"/>
              </a:spcBef>
              <a:spcAft>
                <a:spcPts val="0"/>
              </a:spcAft>
              <a:buSzPts val="6100"/>
              <a:buChar char="●"/>
              <a:defRPr sz="6100"/>
            </a:lvl1pPr>
            <a:lvl2pPr indent="-558800" lvl="1" marL="914400">
              <a:spcBef>
                <a:spcPts val="7000"/>
              </a:spcBef>
              <a:spcAft>
                <a:spcPts val="0"/>
              </a:spcAft>
              <a:buSzPts val="5200"/>
              <a:buChar char="○"/>
              <a:defRPr sz="5200"/>
            </a:lvl2pPr>
            <a:lvl3pPr indent="-558800" lvl="2" marL="1371600">
              <a:spcBef>
                <a:spcPts val="7000"/>
              </a:spcBef>
              <a:spcAft>
                <a:spcPts val="0"/>
              </a:spcAft>
              <a:buSzPts val="5200"/>
              <a:buChar char="■"/>
              <a:defRPr sz="5200"/>
            </a:lvl3pPr>
            <a:lvl4pPr indent="-558800" lvl="3" marL="1828800">
              <a:spcBef>
                <a:spcPts val="7000"/>
              </a:spcBef>
              <a:spcAft>
                <a:spcPts val="0"/>
              </a:spcAft>
              <a:buSzPts val="5200"/>
              <a:buChar char="●"/>
              <a:defRPr sz="5200"/>
            </a:lvl4pPr>
            <a:lvl5pPr indent="-558800" lvl="4" marL="2286000">
              <a:spcBef>
                <a:spcPts val="7000"/>
              </a:spcBef>
              <a:spcAft>
                <a:spcPts val="0"/>
              </a:spcAft>
              <a:buSzPts val="5200"/>
              <a:buChar char="○"/>
              <a:defRPr sz="5200"/>
            </a:lvl5pPr>
            <a:lvl6pPr indent="-558800" lvl="5" marL="2743200">
              <a:spcBef>
                <a:spcPts val="7000"/>
              </a:spcBef>
              <a:spcAft>
                <a:spcPts val="0"/>
              </a:spcAft>
              <a:buSzPts val="5200"/>
              <a:buChar char="■"/>
              <a:defRPr sz="5200"/>
            </a:lvl6pPr>
            <a:lvl7pPr indent="-558800" lvl="6" marL="3200400">
              <a:spcBef>
                <a:spcPts val="7000"/>
              </a:spcBef>
              <a:spcAft>
                <a:spcPts val="0"/>
              </a:spcAft>
              <a:buSzPts val="5200"/>
              <a:buChar char="●"/>
              <a:defRPr sz="5200"/>
            </a:lvl7pPr>
            <a:lvl8pPr indent="-558800" lvl="7" marL="3657600">
              <a:spcBef>
                <a:spcPts val="7000"/>
              </a:spcBef>
              <a:spcAft>
                <a:spcPts val="0"/>
              </a:spcAft>
              <a:buSzPts val="5200"/>
              <a:buChar char="○"/>
              <a:defRPr sz="5200"/>
            </a:lvl8pPr>
            <a:lvl9pPr indent="-558800" lvl="8" marL="4114800">
              <a:spcBef>
                <a:spcPts val="7000"/>
              </a:spcBef>
              <a:spcAft>
                <a:spcPts val="7000"/>
              </a:spcAft>
              <a:buSzPts val="5200"/>
              <a:buChar char="■"/>
              <a:defRPr sz="5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5417373" y="33160653"/>
            <a:ext cx="1646100" cy="2799000"/>
          </a:xfrm>
          <a:prstGeom prst="rect">
            <a:avLst/>
          </a:prstGeom>
        </p:spPr>
        <p:txBody>
          <a:bodyPr anchorCtr="0" anchor="ctr" bIns="399550" lIns="399550" spcFirstLastPara="1" rIns="399550" wrap="square" tIns="3995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935100" y="3164622"/>
            <a:ext cx="25561800" cy="4072500"/>
          </a:xfrm>
          <a:prstGeom prst="rect">
            <a:avLst/>
          </a:prstGeom>
        </p:spPr>
        <p:txBody>
          <a:bodyPr anchorCtr="0" anchor="t" bIns="399550" lIns="399550" spcFirstLastPara="1" rIns="399550" wrap="square" tIns="3995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5417373" y="33160653"/>
            <a:ext cx="1646100" cy="2799000"/>
          </a:xfrm>
          <a:prstGeom prst="rect">
            <a:avLst/>
          </a:prstGeom>
        </p:spPr>
        <p:txBody>
          <a:bodyPr anchorCtr="0" anchor="ctr" bIns="399550" lIns="399550" spcFirstLastPara="1" rIns="399550" wrap="square" tIns="3995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935100" y="3950933"/>
            <a:ext cx="8424000" cy="5373900"/>
          </a:xfrm>
          <a:prstGeom prst="rect">
            <a:avLst/>
          </a:prstGeom>
        </p:spPr>
        <p:txBody>
          <a:bodyPr anchorCtr="0" anchor="b" bIns="399550" lIns="399550" spcFirstLastPara="1" rIns="399550" wrap="square" tIns="3995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1pPr>
            <a:lvl2pPr lvl="1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2pPr>
            <a:lvl3pPr lvl="2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3pPr>
            <a:lvl4pPr lvl="3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4pPr>
            <a:lvl5pPr lvl="4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5pPr>
            <a:lvl6pPr lvl="5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6pPr>
            <a:lvl7pPr lvl="6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7pPr>
            <a:lvl8pPr lvl="7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8pPr>
            <a:lvl9pPr lvl="8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935100" y="9881600"/>
            <a:ext cx="8424000" cy="22609200"/>
          </a:xfrm>
          <a:prstGeom prst="rect">
            <a:avLst/>
          </a:prstGeom>
        </p:spPr>
        <p:txBody>
          <a:bodyPr anchorCtr="0" anchor="t" bIns="399550" lIns="399550" spcFirstLastPara="1" rIns="399550" wrap="square" tIns="399550">
            <a:noAutofit/>
          </a:bodyPr>
          <a:lstStyle>
            <a:lvl1pPr indent="-558800" lvl="0" marL="45720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indent="-558800" lvl="1" marL="914400">
              <a:spcBef>
                <a:spcPts val="7000"/>
              </a:spcBef>
              <a:spcAft>
                <a:spcPts val="0"/>
              </a:spcAft>
              <a:buSzPts val="5200"/>
              <a:buChar char="○"/>
              <a:defRPr sz="5200"/>
            </a:lvl2pPr>
            <a:lvl3pPr indent="-558800" lvl="2" marL="1371600">
              <a:spcBef>
                <a:spcPts val="7000"/>
              </a:spcBef>
              <a:spcAft>
                <a:spcPts val="0"/>
              </a:spcAft>
              <a:buSzPts val="5200"/>
              <a:buChar char="■"/>
              <a:defRPr sz="5200"/>
            </a:lvl3pPr>
            <a:lvl4pPr indent="-558800" lvl="3" marL="1828800">
              <a:spcBef>
                <a:spcPts val="7000"/>
              </a:spcBef>
              <a:spcAft>
                <a:spcPts val="0"/>
              </a:spcAft>
              <a:buSzPts val="5200"/>
              <a:buChar char="●"/>
              <a:defRPr sz="5200"/>
            </a:lvl4pPr>
            <a:lvl5pPr indent="-558800" lvl="4" marL="2286000">
              <a:spcBef>
                <a:spcPts val="7000"/>
              </a:spcBef>
              <a:spcAft>
                <a:spcPts val="0"/>
              </a:spcAft>
              <a:buSzPts val="5200"/>
              <a:buChar char="○"/>
              <a:defRPr sz="5200"/>
            </a:lvl5pPr>
            <a:lvl6pPr indent="-558800" lvl="5" marL="2743200">
              <a:spcBef>
                <a:spcPts val="7000"/>
              </a:spcBef>
              <a:spcAft>
                <a:spcPts val="0"/>
              </a:spcAft>
              <a:buSzPts val="5200"/>
              <a:buChar char="■"/>
              <a:defRPr sz="5200"/>
            </a:lvl6pPr>
            <a:lvl7pPr indent="-558800" lvl="6" marL="3200400">
              <a:spcBef>
                <a:spcPts val="7000"/>
              </a:spcBef>
              <a:spcAft>
                <a:spcPts val="0"/>
              </a:spcAft>
              <a:buSzPts val="5200"/>
              <a:buChar char="●"/>
              <a:defRPr sz="5200"/>
            </a:lvl7pPr>
            <a:lvl8pPr indent="-558800" lvl="7" marL="3657600">
              <a:spcBef>
                <a:spcPts val="7000"/>
              </a:spcBef>
              <a:spcAft>
                <a:spcPts val="0"/>
              </a:spcAft>
              <a:buSzPts val="5200"/>
              <a:buChar char="○"/>
              <a:defRPr sz="5200"/>
            </a:lvl8pPr>
            <a:lvl9pPr indent="-558800" lvl="8" marL="4114800">
              <a:spcBef>
                <a:spcPts val="7000"/>
              </a:spcBef>
              <a:spcAft>
                <a:spcPts val="7000"/>
              </a:spcAft>
              <a:buSzPts val="5200"/>
              <a:buChar char="■"/>
              <a:defRPr sz="5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5417373" y="33160653"/>
            <a:ext cx="1646100" cy="2799000"/>
          </a:xfrm>
          <a:prstGeom prst="rect">
            <a:avLst/>
          </a:prstGeom>
        </p:spPr>
        <p:txBody>
          <a:bodyPr anchorCtr="0" anchor="ctr" bIns="399550" lIns="399550" spcFirstLastPara="1" rIns="399550" wrap="square" tIns="3995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470750" y="3201067"/>
            <a:ext cx="19103400" cy="29090100"/>
          </a:xfrm>
          <a:prstGeom prst="rect">
            <a:avLst/>
          </a:prstGeom>
        </p:spPr>
        <p:txBody>
          <a:bodyPr anchorCtr="0" anchor="ctr" bIns="399550" lIns="399550" spcFirstLastPara="1" rIns="399550" wrap="square" tIns="3995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0"/>
              <a:buNone/>
              <a:defRPr sz="21000"/>
            </a:lvl1pPr>
            <a:lvl2pPr lvl="1">
              <a:spcBef>
                <a:spcPts val="0"/>
              </a:spcBef>
              <a:spcAft>
                <a:spcPts val="0"/>
              </a:spcAft>
              <a:buSzPts val="21000"/>
              <a:buNone/>
              <a:defRPr sz="21000"/>
            </a:lvl2pPr>
            <a:lvl3pPr lvl="2">
              <a:spcBef>
                <a:spcPts val="0"/>
              </a:spcBef>
              <a:spcAft>
                <a:spcPts val="0"/>
              </a:spcAft>
              <a:buSzPts val="21000"/>
              <a:buNone/>
              <a:defRPr sz="21000"/>
            </a:lvl3pPr>
            <a:lvl4pPr lvl="3">
              <a:spcBef>
                <a:spcPts val="0"/>
              </a:spcBef>
              <a:spcAft>
                <a:spcPts val="0"/>
              </a:spcAft>
              <a:buSzPts val="21000"/>
              <a:buNone/>
              <a:defRPr sz="21000"/>
            </a:lvl4pPr>
            <a:lvl5pPr lvl="4">
              <a:spcBef>
                <a:spcPts val="0"/>
              </a:spcBef>
              <a:spcAft>
                <a:spcPts val="0"/>
              </a:spcAft>
              <a:buSzPts val="21000"/>
              <a:buNone/>
              <a:defRPr sz="21000"/>
            </a:lvl5pPr>
            <a:lvl6pPr lvl="5">
              <a:spcBef>
                <a:spcPts val="0"/>
              </a:spcBef>
              <a:spcAft>
                <a:spcPts val="0"/>
              </a:spcAft>
              <a:buSzPts val="21000"/>
              <a:buNone/>
              <a:defRPr sz="21000"/>
            </a:lvl6pPr>
            <a:lvl7pPr lvl="6">
              <a:spcBef>
                <a:spcPts val="0"/>
              </a:spcBef>
              <a:spcAft>
                <a:spcPts val="0"/>
              </a:spcAft>
              <a:buSzPts val="21000"/>
              <a:buNone/>
              <a:defRPr sz="21000"/>
            </a:lvl7pPr>
            <a:lvl8pPr lvl="7">
              <a:spcBef>
                <a:spcPts val="0"/>
              </a:spcBef>
              <a:spcAft>
                <a:spcPts val="0"/>
              </a:spcAft>
              <a:buSzPts val="21000"/>
              <a:buNone/>
              <a:defRPr sz="21000"/>
            </a:lvl8pPr>
            <a:lvl9pPr lvl="8">
              <a:spcBef>
                <a:spcPts val="0"/>
              </a:spcBef>
              <a:spcAft>
                <a:spcPts val="0"/>
              </a:spcAft>
              <a:buSzPts val="21000"/>
              <a:buNone/>
              <a:defRPr sz="21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5417373" y="33160653"/>
            <a:ext cx="1646100" cy="2799000"/>
          </a:xfrm>
          <a:prstGeom prst="rect">
            <a:avLst/>
          </a:prstGeom>
        </p:spPr>
        <p:txBody>
          <a:bodyPr anchorCtr="0" anchor="ctr" bIns="399550" lIns="399550" spcFirstLastPara="1" rIns="399550" wrap="square" tIns="3995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3716000" y="-889"/>
            <a:ext cx="13716000" cy="3657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99550" lIns="399550" spcFirstLastPara="1" rIns="399550" wrap="square" tIns="3995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796500" y="8769244"/>
            <a:ext cx="12135600" cy="10540800"/>
          </a:xfrm>
          <a:prstGeom prst="rect">
            <a:avLst/>
          </a:prstGeom>
        </p:spPr>
        <p:txBody>
          <a:bodyPr anchorCtr="0" anchor="b" bIns="399550" lIns="399550" spcFirstLastPara="1" rIns="399550" wrap="square" tIns="3995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400"/>
              <a:buNone/>
              <a:defRPr sz="18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400"/>
              <a:buNone/>
              <a:defRPr sz="18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400"/>
              <a:buNone/>
              <a:defRPr sz="18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400"/>
              <a:buNone/>
              <a:defRPr sz="18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400"/>
              <a:buNone/>
              <a:defRPr sz="18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400"/>
              <a:buNone/>
              <a:defRPr sz="18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400"/>
              <a:buNone/>
              <a:defRPr sz="18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400"/>
              <a:buNone/>
              <a:defRPr sz="18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400"/>
              <a:buNone/>
              <a:defRPr sz="18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796500" y="19932978"/>
            <a:ext cx="12135600" cy="8782800"/>
          </a:xfrm>
          <a:prstGeom prst="rect">
            <a:avLst/>
          </a:prstGeom>
        </p:spPr>
        <p:txBody>
          <a:bodyPr anchorCtr="0" anchor="t" bIns="399550" lIns="399550" spcFirstLastPara="1" rIns="399550" wrap="square" tIns="3995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4818500" y="5148978"/>
            <a:ext cx="11511000" cy="26276400"/>
          </a:xfrm>
          <a:prstGeom prst="rect">
            <a:avLst/>
          </a:prstGeom>
        </p:spPr>
        <p:txBody>
          <a:bodyPr anchorCtr="0" anchor="ctr" bIns="399550" lIns="399550" spcFirstLastPara="1" rIns="399550" wrap="square" tIns="399550">
            <a:noAutofit/>
          </a:bodyPr>
          <a:lstStyle>
            <a:lvl1pPr indent="-730250" lvl="0" marL="457200">
              <a:spcBef>
                <a:spcPts val="0"/>
              </a:spcBef>
              <a:spcAft>
                <a:spcPts val="0"/>
              </a:spcAft>
              <a:buSzPts val="7900"/>
              <a:buChar char="●"/>
              <a:defRPr/>
            </a:lvl1pPr>
            <a:lvl2pPr indent="-615950" lvl="1" marL="914400">
              <a:spcBef>
                <a:spcPts val="7000"/>
              </a:spcBef>
              <a:spcAft>
                <a:spcPts val="0"/>
              </a:spcAft>
              <a:buSzPts val="6100"/>
              <a:buChar char="○"/>
              <a:defRPr/>
            </a:lvl2pPr>
            <a:lvl3pPr indent="-615950" lvl="2" marL="1371600">
              <a:spcBef>
                <a:spcPts val="7000"/>
              </a:spcBef>
              <a:spcAft>
                <a:spcPts val="0"/>
              </a:spcAft>
              <a:buSzPts val="6100"/>
              <a:buChar char="■"/>
              <a:defRPr/>
            </a:lvl3pPr>
            <a:lvl4pPr indent="-615950" lvl="3" marL="1828800">
              <a:spcBef>
                <a:spcPts val="7000"/>
              </a:spcBef>
              <a:spcAft>
                <a:spcPts val="0"/>
              </a:spcAft>
              <a:buSzPts val="6100"/>
              <a:buChar char="●"/>
              <a:defRPr/>
            </a:lvl4pPr>
            <a:lvl5pPr indent="-615950" lvl="4" marL="2286000">
              <a:spcBef>
                <a:spcPts val="7000"/>
              </a:spcBef>
              <a:spcAft>
                <a:spcPts val="0"/>
              </a:spcAft>
              <a:buSzPts val="6100"/>
              <a:buChar char="○"/>
              <a:defRPr/>
            </a:lvl5pPr>
            <a:lvl6pPr indent="-615950" lvl="5" marL="2743200">
              <a:spcBef>
                <a:spcPts val="7000"/>
              </a:spcBef>
              <a:spcAft>
                <a:spcPts val="0"/>
              </a:spcAft>
              <a:buSzPts val="6100"/>
              <a:buChar char="■"/>
              <a:defRPr/>
            </a:lvl6pPr>
            <a:lvl7pPr indent="-615950" lvl="6" marL="3200400">
              <a:spcBef>
                <a:spcPts val="7000"/>
              </a:spcBef>
              <a:spcAft>
                <a:spcPts val="0"/>
              </a:spcAft>
              <a:buSzPts val="6100"/>
              <a:buChar char="●"/>
              <a:defRPr/>
            </a:lvl7pPr>
            <a:lvl8pPr indent="-615950" lvl="7" marL="3657600">
              <a:spcBef>
                <a:spcPts val="7000"/>
              </a:spcBef>
              <a:spcAft>
                <a:spcPts val="0"/>
              </a:spcAft>
              <a:buSzPts val="6100"/>
              <a:buChar char="○"/>
              <a:defRPr/>
            </a:lvl8pPr>
            <a:lvl9pPr indent="-615950" lvl="8" marL="4114800">
              <a:spcBef>
                <a:spcPts val="7000"/>
              </a:spcBef>
              <a:spcAft>
                <a:spcPts val="7000"/>
              </a:spcAft>
              <a:buSzPts val="61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5417373" y="33160653"/>
            <a:ext cx="1646100" cy="2799000"/>
          </a:xfrm>
          <a:prstGeom prst="rect">
            <a:avLst/>
          </a:prstGeom>
        </p:spPr>
        <p:txBody>
          <a:bodyPr anchorCtr="0" anchor="ctr" bIns="399550" lIns="399550" spcFirstLastPara="1" rIns="399550" wrap="square" tIns="3995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935100" y="30084089"/>
            <a:ext cx="17996400" cy="4302900"/>
          </a:xfrm>
          <a:prstGeom prst="rect">
            <a:avLst/>
          </a:prstGeom>
        </p:spPr>
        <p:txBody>
          <a:bodyPr anchorCtr="0" anchor="ctr" bIns="399550" lIns="399550" spcFirstLastPara="1" rIns="399550" wrap="square" tIns="3995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5417373" y="33160653"/>
            <a:ext cx="1646100" cy="2799000"/>
          </a:xfrm>
          <a:prstGeom prst="rect">
            <a:avLst/>
          </a:prstGeom>
        </p:spPr>
        <p:txBody>
          <a:bodyPr anchorCtr="0" anchor="ctr" bIns="399550" lIns="399550" spcFirstLastPara="1" rIns="399550" wrap="square" tIns="3995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35100" y="3164622"/>
            <a:ext cx="25561800" cy="4072500"/>
          </a:xfrm>
          <a:prstGeom prst="rect">
            <a:avLst/>
          </a:prstGeom>
          <a:noFill/>
          <a:ln>
            <a:noFill/>
          </a:ln>
        </p:spPr>
        <p:txBody>
          <a:bodyPr anchorCtr="0" anchor="t" bIns="399550" lIns="399550" spcFirstLastPara="1" rIns="399550" wrap="square" tIns="3995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35100" y="8195378"/>
            <a:ext cx="25561800" cy="242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99550" lIns="399550" spcFirstLastPara="1" rIns="399550" wrap="square" tIns="399550">
            <a:noAutofit/>
          </a:bodyPr>
          <a:lstStyle>
            <a:lvl1pPr indent="-7302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900"/>
              <a:buChar char="●"/>
              <a:defRPr sz="7900">
                <a:solidFill>
                  <a:schemeClr val="dk2"/>
                </a:solidFill>
              </a:defRPr>
            </a:lvl1pPr>
            <a:lvl2pPr indent="-615950" lvl="1" marL="914400">
              <a:lnSpc>
                <a:spcPct val="115000"/>
              </a:lnSpc>
              <a:spcBef>
                <a:spcPts val="7000"/>
              </a:spcBef>
              <a:spcAft>
                <a:spcPts val="0"/>
              </a:spcAft>
              <a:buClr>
                <a:schemeClr val="dk2"/>
              </a:buClr>
              <a:buSzPts val="6100"/>
              <a:buChar char="○"/>
              <a:defRPr sz="6100">
                <a:solidFill>
                  <a:schemeClr val="dk2"/>
                </a:solidFill>
              </a:defRPr>
            </a:lvl2pPr>
            <a:lvl3pPr indent="-615950" lvl="2" marL="1371600">
              <a:lnSpc>
                <a:spcPct val="115000"/>
              </a:lnSpc>
              <a:spcBef>
                <a:spcPts val="7000"/>
              </a:spcBef>
              <a:spcAft>
                <a:spcPts val="0"/>
              </a:spcAft>
              <a:buClr>
                <a:schemeClr val="dk2"/>
              </a:buClr>
              <a:buSzPts val="6100"/>
              <a:buChar char="■"/>
              <a:defRPr sz="6100">
                <a:solidFill>
                  <a:schemeClr val="dk2"/>
                </a:solidFill>
              </a:defRPr>
            </a:lvl3pPr>
            <a:lvl4pPr indent="-615950" lvl="3" marL="1828800">
              <a:lnSpc>
                <a:spcPct val="115000"/>
              </a:lnSpc>
              <a:spcBef>
                <a:spcPts val="7000"/>
              </a:spcBef>
              <a:spcAft>
                <a:spcPts val="0"/>
              </a:spcAft>
              <a:buClr>
                <a:schemeClr val="dk2"/>
              </a:buClr>
              <a:buSzPts val="6100"/>
              <a:buChar char="●"/>
              <a:defRPr sz="6100">
                <a:solidFill>
                  <a:schemeClr val="dk2"/>
                </a:solidFill>
              </a:defRPr>
            </a:lvl4pPr>
            <a:lvl5pPr indent="-615950" lvl="4" marL="2286000">
              <a:lnSpc>
                <a:spcPct val="115000"/>
              </a:lnSpc>
              <a:spcBef>
                <a:spcPts val="7000"/>
              </a:spcBef>
              <a:spcAft>
                <a:spcPts val="0"/>
              </a:spcAft>
              <a:buClr>
                <a:schemeClr val="dk2"/>
              </a:buClr>
              <a:buSzPts val="6100"/>
              <a:buChar char="○"/>
              <a:defRPr sz="6100">
                <a:solidFill>
                  <a:schemeClr val="dk2"/>
                </a:solidFill>
              </a:defRPr>
            </a:lvl5pPr>
            <a:lvl6pPr indent="-615950" lvl="5" marL="2743200">
              <a:lnSpc>
                <a:spcPct val="115000"/>
              </a:lnSpc>
              <a:spcBef>
                <a:spcPts val="7000"/>
              </a:spcBef>
              <a:spcAft>
                <a:spcPts val="0"/>
              </a:spcAft>
              <a:buClr>
                <a:schemeClr val="dk2"/>
              </a:buClr>
              <a:buSzPts val="6100"/>
              <a:buChar char="■"/>
              <a:defRPr sz="6100">
                <a:solidFill>
                  <a:schemeClr val="dk2"/>
                </a:solidFill>
              </a:defRPr>
            </a:lvl6pPr>
            <a:lvl7pPr indent="-615950" lvl="6" marL="3200400">
              <a:lnSpc>
                <a:spcPct val="115000"/>
              </a:lnSpc>
              <a:spcBef>
                <a:spcPts val="7000"/>
              </a:spcBef>
              <a:spcAft>
                <a:spcPts val="0"/>
              </a:spcAft>
              <a:buClr>
                <a:schemeClr val="dk2"/>
              </a:buClr>
              <a:buSzPts val="6100"/>
              <a:buChar char="●"/>
              <a:defRPr sz="6100">
                <a:solidFill>
                  <a:schemeClr val="dk2"/>
                </a:solidFill>
              </a:defRPr>
            </a:lvl7pPr>
            <a:lvl8pPr indent="-615950" lvl="7" marL="3657600">
              <a:lnSpc>
                <a:spcPct val="115000"/>
              </a:lnSpc>
              <a:spcBef>
                <a:spcPts val="7000"/>
              </a:spcBef>
              <a:spcAft>
                <a:spcPts val="0"/>
              </a:spcAft>
              <a:buClr>
                <a:schemeClr val="dk2"/>
              </a:buClr>
              <a:buSzPts val="6100"/>
              <a:buChar char="○"/>
              <a:defRPr sz="6100">
                <a:solidFill>
                  <a:schemeClr val="dk2"/>
                </a:solidFill>
              </a:defRPr>
            </a:lvl8pPr>
            <a:lvl9pPr indent="-615950" lvl="8" marL="4114800">
              <a:lnSpc>
                <a:spcPct val="115000"/>
              </a:lnSpc>
              <a:spcBef>
                <a:spcPts val="7000"/>
              </a:spcBef>
              <a:spcAft>
                <a:spcPts val="7000"/>
              </a:spcAft>
              <a:buClr>
                <a:schemeClr val="dk2"/>
              </a:buClr>
              <a:buSzPts val="6100"/>
              <a:buChar char="■"/>
              <a:defRPr sz="61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5417373" y="33160653"/>
            <a:ext cx="1646100" cy="279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9550" lIns="399550" spcFirstLastPara="1" rIns="399550" wrap="square" tIns="399550">
            <a:noAutofit/>
          </a:bodyPr>
          <a:lstStyle>
            <a:lvl1pPr lvl="0" algn="r">
              <a:buNone/>
              <a:defRPr sz="4400">
                <a:solidFill>
                  <a:schemeClr val="dk2"/>
                </a:solidFill>
              </a:defRPr>
            </a:lvl1pPr>
            <a:lvl2pPr lvl="1" algn="r">
              <a:buNone/>
              <a:defRPr sz="4400">
                <a:solidFill>
                  <a:schemeClr val="dk2"/>
                </a:solidFill>
              </a:defRPr>
            </a:lvl2pPr>
            <a:lvl3pPr lvl="2" algn="r">
              <a:buNone/>
              <a:defRPr sz="4400">
                <a:solidFill>
                  <a:schemeClr val="dk2"/>
                </a:solidFill>
              </a:defRPr>
            </a:lvl3pPr>
            <a:lvl4pPr lvl="3" algn="r">
              <a:buNone/>
              <a:defRPr sz="4400">
                <a:solidFill>
                  <a:schemeClr val="dk2"/>
                </a:solidFill>
              </a:defRPr>
            </a:lvl4pPr>
            <a:lvl5pPr lvl="4" algn="r">
              <a:buNone/>
              <a:defRPr sz="4400">
                <a:solidFill>
                  <a:schemeClr val="dk2"/>
                </a:solidFill>
              </a:defRPr>
            </a:lvl5pPr>
            <a:lvl6pPr lvl="5" algn="r">
              <a:buNone/>
              <a:defRPr sz="4400">
                <a:solidFill>
                  <a:schemeClr val="dk2"/>
                </a:solidFill>
              </a:defRPr>
            </a:lvl6pPr>
            <a:lvl7pPr lvl="6" algn="r">
              <a:buNone/>
              <a:defRPr sz="4400">
                <a:solidFill>
                  <a:schemeClr val="dk2"/>
                </a:solidFill>
              </a:defRPr>
            </a:lvl7pPr>
            <a:lvl8pPr lvl="7" algn="r">
              <a:buNone/>
              <a:defRPr sz="4400">
                <a:solidFill>
                  <a:schemeClr val="dk2"/>
                </a:solidFill>
              </a:defRPr>
            </a:lvl8pPr>
            <a:lvl9pPr lvl="8" algn="r">
              <a:buNone/>
              <a:defRPr sz="4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11" Type="http://schemas.openxmlformats.org/officeDocument/2006/relationships/image" Target="../media/image5.png"/><Relationship Id="rId10" Type="http://schemas.openxmlformats.org/officeDocument/2006/relationships/image" Target="../media/image4.png"/><Relationship Id="rId12" Type="http://schemas.openxmlformats.org/officeDocument/2006/relationships/image" Target="../media/image10.png"/><Relationship Id="rId9" Type="http://schemas.openxmlformats.org/officeDocument/2006/relationships/image" Target="../media/image1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3.pn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25400" y="821225"/>
            <a:ext cx="25748400" cy="2937300"/>
          </a:xfrm>
          <a:prstGeom prst="rect">
            <a:avLst/>
          </a:prstGeom>
          <a:noFill/>
          <a:ln cap="flat" cmpd="sng" w="762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/>
              <a:t>Evolution Day Workshop</a:t>
            </a:r>
            <a:endParaRPr sz="1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Hailey Coleman, Juli Gordon, Katy Kosiorek, Kelly Tarmon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Biology 399-01, Dr. Franssen</a:t>
            </a:r>
            <a:endParaRPr sz="2400"/>
          </a:p>
        </p:txBody>
      </p:sp>
      <p:sp>
        <p:nvSpPr>
          <p:cNvPr id="55" name="Google Shape;55;p13"/>
          <p:cNvSpPr txBox="1"/>
          <p:nvPr/>
        </p:nvSpPr>
        <p:spPr>
          <a:xfrm>
            <a:off x="2369600" y="4540525"/>
            <a:ext cx="7119300" cy="1226100"/>
          </a:xfrm>
          <a:prstGeom prst="rect">
            <a:avLst/>
          </a:prstGeom>
          <a:noFill/>
          <a:ln cap="flat" cmpd="sng" w="762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Introduction</a:t>
            </a:r>
            <a:endParaRPr sz="7200"/>
          </a:p>
        </p:txBody>
      </p:sp>
      <p:sp>
        <p:nvSpPr>
          <p:cNvPr id="56" name="Google Shape;56;p13"/>
          <p:cNvSpPr txBox="1"/>
          <p:nvPr/>
        </p:nvSpPr>
        <p:spPr>
          <a:xfrm>
            <a:off x="1924550" y="11486488"/>
            <a:ext cx="8009400" cy="1335000"/>
          </a:xfrm>
          <a:prstGeom prst="rect">
            <a:avLst/>
          </a:prstGeom>
          <a:noFill/>
          <a:ln cap="flat" cmpd="sng" w="762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Crossword Puzzle</a:t>
            </a:r>
            <a:endParaRPr sz="7200"/>
          </a:p>
        </p:txBody>
      </p:sp>
      <p:sp>
        <p:nvSpPr>
          <p:cNvPr id="57" name="Google Shape;57;p13"/>
          <p:cNvSpPr txBox="1"/>
          <p:nvPr/>
        </p:nvSpPr>
        <p:spPr>
          <a:xfrm>
            <a:off x="1144100" y="6548625"/>
            <a:ext cx="10374000" cy="3919800"/>
          </a:xfrm>
          <a:prstGeom prst="rect">
            <a:avLst/>
          </a:prstGeom>
          <a:noFill/>
          <a:ln cap="flat" cmpd="sng" w="762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" sz="3600">
                <a:solidFill>
                  <a:schemeClr val="dk1"/>
                </a:solidFill>
              </a:rPr>
              <a:t>Audience: Third grade students in Prince Edward County Public Schools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" sz="3600">
                <a:solidFill>
                  <a:schemeClr val="dk1"/>
                </a:solidFill>
              </a:rPr>
              <a:t>Plan: Crossword puzzle and Matching Activity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" sz="3600">
                <a:solidFill>
                  <a:schemeClr val="dk1"/>
                </a:solidFill>
              </a:rPr>
              <a:t>Goal: To have students understand general evolutionary concepts and how different	 animals relate with certain characteristics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23400" y="1268350"/>
            <a:ext cx="1743075" cy="170497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4785750" y="7376725"/>
            <a:ext cx="10607700" cy="3091800"/>
          </a:xfrm>
          <a:prstGeom prst="rect">
            <a:avLst/>
          </a:prstGeom>
          <a:noFill/>
          <a:ln cap="flat" cmpd="sng" w="762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>
                <a:solidFill>
                  <a:schemeClr val="dk1"/>
                </a:solidFill>
              </a:rPr>
              <a:t>May help to influence the next wave of scientists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" sz="3600">
                <a:solidFill>
                  <a:schemeClr val="dk1"/>
                </a:solidFill>
              </a:rPr>
              <a:t>Benefit of hands on/kinesthetic learning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" sz="3600">
                <a:solidFill>
                  <a:schemeClr val="dk1"/>
                </a:solidFill>
              </a:rPr>
              <a:t>Potential to build relationships between the university and the public school system</a:t>
            </a:r>
            <a:br>
              <a:rPr lang="en" sz="1100">
                <a:solidFill>
                  <a:schemeClr val="dk1"/>
                </a:solidFill>
              </a:rPr>
            </a:br>
            <a:endParaRPr sz="3600">
              <a:solidFill>
                <a:schemeClr val="dk1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3929850" y="4314550"/>
            <a:ext cx="12319500" cy="2304900"/>
          </a:xfrm>
          <a:prstGeom prst="rect">
            <a:avLst/>
          </a:prstGeom>
          <a:noFill/>
          <a:ln cap="flat" cmpd="sng" w="762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Im</a:t>
            </a:r>
            <a:r>
              <a:rPr lang="en" sz="7200"/>
              <a:t>portance of Community Outreach in Schools</a:t>
            </a:r>
            <a:endParaRPr sz="7200"/>
          </a:p>
        </p:txBody>
      </p:sp>
      <p:sp>
        <p:nvSpPr>
          <p:cNvPr id="61" name="Google Shape;61;p13"/>
          <p:cNvSpPr txBox="1"/>
          <p:nvPr/>
        </p:nvSpPr>
        <p:spPr>
          <a:xfrm>
            <a:off x="742250" y="26348257"/>
            <a:ext cx="11177700" cy="2304900"/>
          </a:xfrm>
          <a:prstGeom prst="rect">
            <a:avLst/>
          </a:prstGeom>
          <a:noFill/>
          <a:ln cap="flat" cmpd="sng" w="762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Relevance of Activity to Evolution</a:t>
            </a:r>
            <a:endParaRPr sz="7200"/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147651" y="15015188"/>
            <a:ext cx="2937275" cy="2937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929200" y="14717426"/>
            <a:ext cx="2937275" cy="29202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475701" y="22623076"/>
            <a:ext cx="2937275" cy="29032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 rotWithShape="1">
          <a:blip r:embed="rId7">
            <a:alphaModFix/>
          </a:blip>
          <a:srcRect b="0" l="-26694" r="0" t="0"/>
          <a:stretch/>
        </p:blipFill>
        <p:spPr>
          <a:xfrm>
            <a:off x="11896425" y="19176338"/>
            <a:ext cx="3639161" cy="285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3412975" y="19144088"/>
            <a:ext cx="2937275" cy="2920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7538427" y="13932224"/>
            <a:ext cx="2937275" cy="2855681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6084900" y="22646900"/>
            <a:ext cx="2937275" cy="285567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 txBox="1"/>
          <p:nvPr/>
        </p:nvSpPr>
        <p:spPr>
          <a:xfrm>
            <a:off x="1144100" y="29381275"/>
            <a:ext cx="10374000" cy="5820900"/>
          </a:xfrm>
          <a:prstGeom prst="rect">
            <a:avLst/>
          </a:prstGeom>
          <a:noFill/>
          <a:ln cap="flat" cmpd="sng" w="762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" sz="3600">
                <a:solidFill>
                  <a:schemeClr val="dk1"/>
                </a:solidFill>
              </a:rPr>
              <a:t>Children’s beliefs are heavily influenced, get them believing in evolution while they’re young and still finding their beliefs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" sz="3600">
                <a:solidFill>
                  <a:schemeClr val="dk1"/>
                </a:solidFill>
              </a:rPr>
              <a:t>Teaching and learning about evolution have immense practical value that extends beyond understanding our world. The principles of evolution underlie improvements in crops, livestock, and farming methods.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369600" y="14090412"/>
            <a:ext cx="6607085" cy="10637688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 txBox="1"/>
          <p:nvPr/>
        </p:nvSpPr>
        <p:spPr>
          <a:xfrm>
            <a:off x="16084888" y="11486500"/>
            <a:ext cx="8009400" cy="1335000"/>
          </a:xfrm>
          <a:prstGeom prst="rect">
            <a:avLst/>
          </a:prstGeom>
          <a:noFill/>
          <a:ln cap="flat" cmpd="sng" w="762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Matching Activity</a:t>
            </a:r>
            <a:endParaRPr sz="7200"/>
          </a:p>
        </p:txBody>
      </p:sp>
      <p:sp>
        <p:nvSpPr>
          <p:cNvPr id="72" name="Google Shape;72;p13"/>
          <p:cNvSpPr txBox="1"/>
          <p:nvPr/>
        </p:nvSpPr>
        <p:spPr>
          <a:xfrm>
            <a:off x="16536988" y="18644300"/>
            <a:ext cx="2937300" cy="39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1"/>
                </a:solidFill>
              </a:rPr>
              <a:t>Stripes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1"/>
                </a:solidFill>
              </a:rPr>
              <a:t>	Claws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1"/>
                </a:solidFill>
              </a:rPr>
              <a:t>	Whiskers</a:t>
            </a:r>
            <a:endParaRPr b="1" sz="3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</a:rPr>
              <a:t>	</a:t>
            </a:r>
            <a:r>
              <a:rPr lang="en" sz="3600">
                <a:solidFill>
                  <a:schemeClr val="dk1"/>
                </a:solidFill>
              </a:rPr>
              <a:t>Mane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1"/>
                </a:solidFill>
              </a:rPr>
              <a:t>	Hump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 txBox="1"/>
          <p:nvPr/>
        </p:nvSpPr>
        <p:spPr>
          <a:xfrm>
            <a:off x="19166922" y="18327863"/>
            <a:ext cx="4245900" cy="39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1"/>
                </a:solidFill>
              </a:rPr>
              <a:t>	Long Legs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1"/>
                </a:solidFill>
              </a:rPr>
              <a:t>	Extended Neck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</a:rPr>
              <a:t>	</a:t>
            </a:r>
            <a:r>
              <a:rPr lang="en" sz="3600">
                <a:solidFill>
                  <a:schemeClr val="dk1"/>
                </a:solidFill>
              </a:rPr>
              <a:t>Shell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1"/>
                </a:solidFill>
              </a:rPr>
              <a:t>	No Legs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</a:rPr>
              <a:t>	</a:t>
            </a:r>
            <a:r>
              <a:rPr lang="en" sz="3600">
                <a:solidFill>
                  <a:schemeClr val="dk1"/>
                </a:solidFill>
              </a:rPr>
              <a:t>Scales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1"/>
                </a:solidFill>
              </a:rPr>
              <a:t>	Hooves</a:t>
            </a:r>
            <a:endParaRPr sz="3600"/>
          </a:p>
        </p:txBody>
      </p:sp>
      <p:sp>
        <p:nvSpPr>
          <p:cNvPr id="74" name="Google Shape;74;p13"/>
          <p:cNvSpPr txBox="1"/>
          <p:nvPr/>
        </p:nvSpPr>
        <p:spPr>
          <a:xfrm>
            <a:off x="17538413" y="17142238"/>
            <a:ext cx="2937300" cy="831300"/>
          </a:xfrm>
          <a:prstGeom prst="rect">
            <a:avLst/>
          </a:prstGeom>
          <a:noFill/>
          <a:ln cap="flat" cmpd="sng" w="762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Traits</a:t>
            </a:r>
            <a:endParaRPr sz="5000"/>
          </a:p>
        </p:txBody>
      </p:sp>
      <p:sp>
        <p:nvSpPr>
          <p:cNvPr id="75" name="Google Shape;75;p13"/>
          <p:cNvSpPr txBox="1"/>
          <p:nvPr/>
        </p:nvSpPr>
        <p:spPr>
          <a:xfrm>
            <a:off x="14215300" y="26605950"/>
            <a:ext cx="11748600" cy="1704900"/>
          </a:xfrm>
          <a:prstGeom prst="rect">
            <a:avLst/>
          </a:prstGeom>
          <a:noFill/>
          <a:ln cap="flat" cmpd="sng" w="762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Moving Forward</a:t>
            </a:r>
            <a:endParaRPr sz="7200"/>
          </a:p>
        </p:txBody>
      </p:sp>
      <p:pic>
        <p:nvPicPr>
          <p:cNvPr id="76" name="Google Shape;76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924545" y="1437511"/>
            <a:ext cx="1743076" cy="170473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3"/>
          <p:cNvSpPr txBox="1"/>
          <p:nvPr/>
        </p:nvSpPr>
        <p:spPr>
          <a:xfrm>
            <a:off x="14902600" y="29209175"/>
            <a:ext cx="10374000" cy="5993100"/>
          </a:xfrm>
          <a:prstGeom prst="rect">
            <a:avLst/>
          </a:prstGeom>
          <a:noFill/>
          <a:ln cap="flat" cmpd="sng" w="762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" sz="3600">
                <a:solidFill>
                  <a:schemeClr val="dk1"/>
                </a:solidFill>
              </a:rPr>
              <a:t>To assess the success of this workshop, we will hold a discussion after the activities are completed and conduct a verbal survey to gauge whether or not the students enjoyed and understood the importance of each activity.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" sz="3600">
                <a:solidFill>
                  <a:schemeClr val="dk1"/>
                </a:solidFill>
              </a:rPr>
              <a:t>Sample questions for the survey will include:</a:t>
            </a:r>
            <a:endParaRPr sz="3600">
              <a:solidFill>
                <a:schemeClr val="dk1"/>
              </a:solidFill>
            </a:endParaRPr>
          </a:p>
          <a:p>
            <a:pPr indent="-457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○"/>
            </a:pPr>
            <a:r>
              <a:rPr lang="en" sz="3600">
                <a:solidFill>
                  <a:schemeClr val="dk1"/>
                </a:solidFill>
              </a:rPr>
              <a:t>“On a scale of 1 to 5, how much did you have fun with these activities?”</a:t>
            </a:r>
            <a:endParaRPr sz="3600">
              <a:solidFill>
                <a:schemeClr val="dk1"/>
              </a:solidFill>
            </a:endParaRPr>
          </a:p>
          <a:p>
            <a:pPr indent="-457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○"/>
            </a:pPr>
            <a:r>
              <a:rPr lang="en" sz="3600">
                <a:solidFill>
                  <a:schemeClr val="dk1"/>
                </a:solidFill>
              </a:rPr>
              <a:t>“What is one thing you learned from both activities?”</a:t>
            </a:r>
            <a:endParaRPr sz="3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