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5143500" cx="9144000"/>
  <p:notesSz cx="6858000" cy="9144000"/>
  <p:embeddedFontLst>
    <p:embeddedFont>
      <p:font typeface="Playfair Display"/>
      <p:regular r:id="rId13"/>
      <p:bold r:id="rId14"/>
      <p:italic r:id="rId15"/>
      <p:boldItalic r:id="rId16"/>
    </p:embeddedFont>
    <p:embeddedFont>
      <p:font typeface="La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Lato-boldItalic.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PlayfairDisplay-regular.fntdata"/><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PlayfairDisplay-italic.fntdata"/><Relationship Id="rId14" Type="http://schemas.openxmlformats.org/officeDocument/2006/relationships/font" Target="fonts/PlayfairDisplay-bold.fntdata"/><Relationship Id="rId17" Type="http://schemas.openxmlformats.org/officeDocument/2006/relationships/font" Target="fonts/Lato-regular.fntdata"/><Relationship Id="rId16" Type="http://schemas.openxmlformats.org/officeDocument/2006/relationships/font" Target="fonts/PlayfairDisplay-boldItalic.fntdata"/><Relationship Id="rId5" Type="http://schemas.openxmlformats.org/officeDocument/2006/relationships/slide" Target="slides/slide1.xml"/><Relationship Id="rId19" Type="http://schemas.openxmlformats.org/officeDocument/2006/relationships/font" Target="fonts/Lato-italic.fntdata"/><Relationship Id="rId6" Type="http://schemas.openxmlformats.org/officeDocument/2006/relationships/slide" Target="slides/slide2.xml"/><Relationship Id="rId18" Type="http://schemas.openxmlformats.org/officeDocument/2006/relationships/font" Target="fonts/Lato-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Google Shape;62;g4e44748d1e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4e44748d1e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Google Shape;70;g4e44748d1e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4e44748d1e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Google Shape;77;g4e44748d1e_2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4e44748d1e_2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Google Shape;84;g4e44748d1e_2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4e44748d1e_2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Google Shape;90;g4e44748d1e_2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4e44748d1e_2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Google Shape;97;g4e44748d1e_2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4e44748d1e_2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Google Shape;105;g4e44748d1e_2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4e44748d1e_2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9050" y="748800"/>
            <a:ext cx="3645900" cy="36459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2992950" y="992700"/>
            <a:ext cx="3158100" cy="3158100"/>
          </a:xfrm>
          <a:prstGeom prst="rect">
            <a:avLst/>
          </a:prstGeom>
          <a:noFill/>
          <a:ln cap="flat" cmpd="sng" w="28575">
            <a:solidFill>
              <a:schemeClr val="lt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096250" y="1627200"/>
            <a:ext cx="2951400" cy="1584300"/>
          </a:xfrm>
          <a:prstGeom prst="rect">
            <a:avLst/>
          </a:prstGeom>
        </p:spPr>
        <p:txBody>
          <a:bodyPr anchorCtr="0" anchor="ctr" bIns="91425" lIns="91425" spcFirstLastPara="1" rIns="91425" wrap="square" tIns="91425"/>
          <a:lstStyle>
            <a:lvl1pPr lvl="0" algn="ctr">
              <a:spcBef>
                <a:spcPts val="0"/>
              </a:spcBef>
              <a:spcAft>
                <a:spcPts val="0"/>
              </a:spcAft>
              <a:buClr>
                <a:schemeClr val="lt1"/>
              </a:buClr>
              <a:buSzPts val="3200"/>
              <a:buFont typeface="Lato"/>
              <a:buNone/>
              <a:defRPr>
                <a:solidFill>
                  <a:schemeClr val="lt1"/>
                </a:solidFill>
                <a:latin typeface="Lato"/>
                <a:ea typeface="Lato"/>
                <a:cs typeface="Lato"/>
                <a:sym typeface="Lato"/>
              </a:defRPr>
            </a:lvl1pPr>
            <a:lvl2pPr lvl="1" algn="ctr">
              <a:spcBef>
                <a:spcPts val="0"/>
              </a:spcBef>
              <a:spcAft>
                <a:spcPts val="0"/>
              </a:spcAft>
              <a:buClr>
                <a:schemeClr val="lt1"/>
              </a:buClr>
              <a:buSzPts val="3200"/>
              <a:buFont typeface="Lato"/>
              <a:buNone/>
              <a:defRPr>
                <a:solidFill>
                  <a:schemeClr val="lt1"/>
                </a:solidFill>
                <a:latin typeface="Lato"/>
                <a:ea typeface="Lato"/>
                <a:cs typeface="Lato"/>
                <a:sym typeface="Lato"/>
              </a:defRPr>
            </a:lvl2pPr>
            <a:lvl3pPr lvl="2" algn="ctr">
              <a:spcBef>
                <a:spcPts val="0"/>
              </a:spcBef>
              <a:spcAft>
                <a:spcPts val="0"/>
              </a:spcAft>
              <a:buClr>
                <a:schemeClr val="lt1"/>
              </a:buClr>
              <a:buSzPts val="3200"/>
              <a:buFont typeface="Lato"/>
              <a:buNone/>
              <a:defRPr>
                <a:solidFill>
                  <a:schemeClr val="lt1"/>
                </a:solidFill>
                <a:latin typeface="Lato"/>
                <a:ea typeface="Lato"/>
                <a:cs typeface="Lato"/>
                <a:sym typeface="Lato"/>
              </a:defRPr>
            </a:lvl3pPr>
            <a:lvl4pPr lvl="3" algn="ctr">
              <a:spcBef>
                <a:spcPts val="0"/>
              </a:spcBef>
              <a:spcAft>
                <a:spcPts val="0"/>
              </a:spcAft>
              <a:buClr>
                <a:schemeClr val="lt1"/>
              </a:buClr>
              <a:buSzPts val="3200"/>
              <a:buFont typeface="Lato"/>
              <a:buNone/>
              <a:defRPr>
                <a:solidFill>
                  <a:schemeClr val="lt1"/>
                </a:solidFill>
                <a:latin typeface="Lato"/>
                <a:ea typeface="Lato"/>
                <a:cs typeface="Lato"/>
                <a:sym typeface="Lato"/>
              </a:defRPr>
            </a:lvl4pPr>
            <a:lvl5pPr lvl="4" algn="ctr">
              <a:spcBef>
                <a:spcPts val="0"/>
              </a:spcBef>
              <a:spcAft>
                <a:spcPts val="0"/>
              </a:spcAft>
              <a:buClr>
                <a:schemeClr val="lt1"/>
              </a:buClr>
              <a:buSzPts val="3200"/>
              <a:buFont typeface="Lato"/>
              <a:buNone/>
              <a:defRPr>
                <a:solidFill>
                  <a:schemeClr val="lt1"/>
                </a:solidFill>
                <a:latin typeface="Lato"/>
                <a:ea typeface="Lato"/>
                <a:cs typeface="Lato"/>
                <a:sym typeface="Lato"/>
              </a:defRPr>
            </a:lvl5pPr>
            <a:lvl6pPr lvl="5" algn="ctr">
              <a:spcBef>
                <a:spcPts val="0"/>
              </a:spcBef>
              <a:spcAft>
                <a:spcPts val="0"/>
              </a:spcAft>
              <a:buClr>
                <a:schemeClr val="lt1"/>
              </a:buClr>
              <a:buSzPts val="3200"/>
              <a:buFont typeface="Lato"/>
              <a:buNone/>
              <a:defRPr>
                <a:solidFill>
                  <a:schemeClr val="lt1"/>
                </a:solidFill>
                <a:latin typeface="Lato"/>
                <a:ea typeface="Lato"/>
                <a:cs typeface="Lato"/>
                <a:sym typeface="Lato"/>
              </a:defRPr>
            </a:lvl6pPr>
            <a:lvl7pPr lvl="6" algn="ctr">
              <a:spcBef>
                <a:spcPts val="0"/>
              </a:spcBef>
              <a:spcAft>
                <a:spcPts val="0"/>
              </a:spcAft>
              <a:buClr>
                <a:schemeClr val="lt1"/>
              </a:buClr>
              <a:buSzPts val="3200"/>
              <a:buFont typeface="Lato"/>
              <a:buNone/>
              <a:defRPr>
                <a:solidFill>
                  <a:schemeClr val="lt1"/>
                </a:solidFill>
                <a:latin typeface="Lato"/>
                <a:ea typeface="Lato"/>
                <a:cs typeface="Lato"/>
                <a:sym typeface="Lato"/>
              </a:defRPr>
            </a:lvl7pPr>
            <a:lvl8pPr lvl="7" algn="ctr">
              <a:spcBef>
                <a:spcPts val="0"/>
              </a:spcBef>
              <a:spcAft>
                <a:spcPts val="0"/>
              </a:spcAft>
              <a:buClr>
                <a:schemeClr val="lt1"/>
              </a:buClr>
              <a:buSzPts val="3200"/>
              <a:buFont typeface="Lato"/>
              <a:buNone/>
              <a:defRPr>
                <a:solidFill>
                  <a:schemeClr val="lt1"/>
                </a:solidFill>
                <a:latin typeface="Lato"/>
                <a:ea typeface="Lato"/>
                <a:cs typeface="Lato"/>
                <a:sym typeface="Lato"/>
              </a:defRPr>
            </a:lvl8pPr>
            <a:lvl9pPr lvl="8" algn="ctr">
              <a:spcBef>
                <a:spcPts val="0"/>
              </a:spcBef>
              <a:spcAft>
                <a:spcPts val="0"/>
              </a:spcAft>
              <a:buClr>
                <a:schemeClr val="lt1"/>
              </a:buClr>
              <a:buSzPts val="3200"/>
              <a:buFont typeface="Lato"/>
              <a:buNone/>
              <a:defRPr>
                <a:solidFill>
                  <a:schemeClr val="lt1"/>
                </a:solidFill>
                <a:latin typeface="Lato"/>
                <a:ea typeface="Lato"/>
                <a:cs typeface="Lato"/>
                <a:sym typeface="Lato"/>
              </a:defRPr>
            </a:lvl9pPr>
          </a:lstStyle>
          <a:p/>
        </p:txBody>
      </p:sp>
      <p:sp>
        <p:nvSpPr>
          <p:cNvPr id="13" name="Google Shape;13;p2"/>
          <p:cNvSpPr txBox="1"/>
          <p:nvPr>
            <p:ph idx="1" type="subTitle"/>
          </p:nvPr>
        </p:nvSpPr>
        <p:spPr>
          <a:xfrm>
            <a:off x="3096363" y="3266930"/>
            <a:ext cx="2951400" cy="701400"/>
          </a:xfrm>
          <a:prstGeom prst="rect">
            <a:avLst/>
          </a:prstGeom>
        </p:spPr>
        <p:txBody>
          <a:bodyPr anchorCtr="0" anchor="b" bIns="91425" lIns="91425" spcFirstLastPara="1" rIns="91425" wrap="square" tIns="91425"/>
          <a:lstStyle>
            <a:lvl1pPr lvl="0" algn="ctr">
              <a:lnSpc>
                <a:spcPct val="100000"/>
              </a:lnSpc>
              <a:spcBef>
                <a:spcPts val="0"/>
              </a:spcBef>
              <a:spcAft>
                <a:spcPts val="0"/>
              </a:spcAft>
              <a:buClr>
                <a:schemeClr val="lt1"/>
              </a:buClr>
              <a:buSzPts val="1800"/>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9pPr>
          </a:lstStyle>
          <a:p/>
        </p:txBody>
      </p:sp>
      <p:sp>
        <p:nvSpPr>
          <p:cNvPr id="14" name="Google Shape;14;p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8"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11"/>
          <p:cNvSpPr txBox="1"/>
          <p:nvPr>
            <p:ph hasCustomPrompt="1" type="title"/>
          </p:nvPr>
        </p:nvSpPr>
        <p:spPr>
          <a:xfrm>
            <a:off x="311700" y="1233100"/>
            <a:ext cx="8520600" cy="1610100"/>
          </a:xfrm>
          <a:prstGeom prst="rect">
            <a:avLst/>
          </a:prstGeom>
        </p:spPr>
        <p:txBody>
          <a:bodyPr anchorCtr="0" anchor="b" bIns="91425" lIns="91425" spcFirstLastPara="1" rIns="91425" wrap="square" tIns="91425"/>
          <a:lstStyle>
            <a:lvl1pPr lvl="0" algn="ctr">
              <a:spcBef>
                <a:spcPts val="0"/>
              </a:spcBef>
              <a:spcAft>
                <a:spcPts val="0"/>
              </a:spcAft>
              <a:buSzPts val="10000"/>
              <a:buFont typeface="Lato"/>
              <a:buNone/>
              <a:defRPr sz="10000">
                <a:latin typeface="Lato"/>
                <a:ea typeface="Lato"/>
                <a:cs typeface="Lato"/>
                <a:sym typeface="Lato"/>
              </a:defRPr>
            </a:lvl1pPr>
            <a:lvl2pPr lvl="1" algn="ctr">
              <a:spcBef>
                <a:spcPts val="0"/>
              </a:spcBef>
              <a:spcAft>
                <a:spcPts val="0"/>
              </a:spcAft>
              <a:buSzPts val="10000"/>
              <a:buFont typeface="Lato"/>
              <a:buNone/>
              <a:defRPr sz="10000">
                <a:latin typeface="Lato"/>
                <a:ea typeface="Lato"/>
                <a:cs typeface="Lato"/>
                <a:sym typeface="Lato"/>
              </a:defRPr>
            </a:lvl2pPr>
            <a:lvl3pPr lvl="2" algn="ctr">
              <a:spcBef>
                <a:spcPts val="0"/>
              </a:spcBef>
              <a:spcAft>
                <a:spcPts val="0"/>
              </a:spcAft>
              <a:buSzPts val="10000"/>
              <a:buFont typeface="Lato"/>
              <a:buNone/>
              <a:defRPr sz="10000">
                <a:latin typeface="Lato"/>
                <a:ea typeface="Lato"/>
                <a:cs typeface="Lato"/>
                <a:sym typeface="Lato"/>
              </a:defRPr>
            </a:lvl3pPr>
            <a:lvl4pPr lvl="3" algn="ctr">
              <a:spcBef>
                <a:spcPts val="0"/>
              </a:spcBef>
              <a:spcAft>
                <a:spcPts val="0"/>
              </a:spcAft>
              <a:buSzPts val="10000"/>
              <a:buFont typeface="Lato"/>
              <a:buNone/>
              <a:defRPr sz="10000">
                <a:latin typeface="Lato"/>
                <a:ea typeface="Lato"/>
                <a:cs typeface="Lato"/>
                <a:sym typeface="Lato"/>
              </a:defRPr>
            </a:lvl4pPr>
            <a:lvl5pPr lvl="4" algn="ctr">
              <a:spcBef>
                <a:spcPts val="0"/>
              </a:spcBef>
              <a:spcAft>
                <a:spcPts val="0"/>
              </a:spcAft>
              <a:buSzPts val="10000"/>
              <a:buFont typeface="Lato"/>
              <a:buNone/>
              <a:defRPr sz="10000">
                <a:latin typeface="Lato"/>
                <a:ea typeface="Lato"/>
                <a:cs typeface="Lato"/>
                <a:sym typeface="Lato"/>
              </a:defRPr>
            </a:lvl5pPr>
            <a:lvl6pPr lvl="5" algn="ctr">
              <a:spcBef>
                <a:spcPts val="0"/>
              </a:spcBef>
              <a:spcAft>
                <a:spcPts val="0"/>
              </a:spcAft>
              <a:buSzPts val="10000"/>
              <a:buFont typeface="Lato"/>
              <a:buNone/>
              <a:defRPr sz="10000">
                <a:latin typeface="Lato"/>
                <a:ea typeface="Lato"/>
                <a:cs typeface="Lato"/>
                <a:sym typeface="Lato"/>
              </a:defRPr>
            </a:lvl6pPr>
            <a:lvl7pPr lvl="6" algn="ctr">
              <a:spcBef>
                <a:spcPts val="0"/>
              </a:spcBef>
              <a:spcAft>
                <a:spcPts val="0"/>
              </a:spcAft>
              <a:buSzPts val="10000"/>
              <a:buFont typeface="Lato"/>
              <a:buNone/>
              <a:defRPr sz="10000">
                <a:latin typeface="Lato"/>
                <a:ea typeface="Lato"/>
                <a:cs typeface="Lato"/>
                <a:sym typeface="Lato"/>
              </a:defRPr>
            </a:lvl7pPr>
            <a:lvl8pPr lvl="7" algn="ctr">
              <a:spcBef>
                <a:spcPts val="0"/>
              </a:spcBef>
              <a:spcAft>
                <a:spcPts val="0"/>
              </a:spcAft>
              <a:buSzPts val="10000"/>
              <a:buFont typeface="Lato"/>
              <a:buNone/>
              <a:defRPr sz="10000">
                <a:latin typeface="Lato"/>
                <a:ea typeface="Lato"/>
                <a:cs typeface="Lato"/>
                <a:sym typeface="Lato"/>
              </a:defRPr>
            </a:lvl8pPr>
            <a:lvl9pPr lvl="8" algn="ctr">
              <a:spcBef>
                <a:spcPts val="0"/>
              </a:spcBef>
              <a:spcAft>
                <a:spcPts val="0"/>
              </a:spcAft>
              <a:buSzPts val="10000"/>
              <a:buFont typeface="Lato"/>
              <a:buNone/>
              <a:defRPr sz="10000">
                <a:latin typeface="Lato"/>
                <a:ea typeface="Lato"/>
                <a:cs typeface="Lato"/>
                <a:sym typeface="Lato"/>
              </a:defRPr>
            </a:lvl9pPr>
          </a:lstStyle>
          <a:p>
            <a:r>
              <a:t>xx%</a:t>
            </a:r>
          </a:p>
        </p:txBody>
      </p:sp>
      <p:sp>
        <p:nvSpPr>
          <p:cNvPr id="51" name="Google Shape;51;p11"/>
          <p:cNvSpPr txBox="1"/>
          <p:nvPr>
            <p:ph idx="1" type="body"/>
          </p:nvPr>
        </p:nvSpPr>
        <p:spPr>
          <a:xfrm>
            <a:off x="311700" y="2919450"/>
            <a:ext cx="85206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sp>
        <p:nvSpPr>
          <p:cNvPr id="16" name="Google Shape;16;p3"/>
          <p:cNvSpPr txBox="1"/>
          <p:nvPr>
            <p:ph type="title"/>
          </p:nvPr>
        </p:nvSpPr>
        <p:spPr>
          <a:xfrm>
            <a:off x="509550" y="1423875"/>
            <a:ext cx="8124900" cy="1798200"/>
          </a:xfrm>
          <a:prstGeom prst="rect">
            <a:avLst/>
          </a:prstGeom>
        </p:spPr>
        <p:txBody>
          <a:bodyPr anchorCtr="0" anchor="ctr" bIns="91425" lIns="91425" spcFirstLastPara="1" rIns="91425" wrap="square" tIns="91425"/>
          <a:lstStyle>
            <a:lvl1pPr lvl="0"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1pPr>
            <a:lvl2pPr lvl="1"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2pPr>
            <a:lvl3pPr lvl="2"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3pPr>
            <a:lvl4pPr lvl="3"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4pPr>
            <a:lvl5pPr lvl="4"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5pPr>
            <a:lvl6pPr lvl="5"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6pPr>
            <a:lvl7pPr lvl="6"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7pPr>
            <a:lvl8pPr lvl="7"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8pPr>
            <a:lvl9pPr lvl="8"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9pPr>
          </a:lstStyle>
          <a:p/>
        </p:txBody>
      </p:sp>
      <p:sp>
        <p:nvSpPr>
          <p:cNvPr id="17" name="Google Shape;17;p3"/>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txBox="1"/>
          <p:nvPr>
            <p:ph type="title"/>
          </p:nvPr>
        </p:nvSpPr>
        <p:spPr>
          <a:xfrm>
            <a:off x="311700" y="391350"/>
            <a:ext cx="8520600" cy="626100"/>
          </a:xfrm>
          <a:prstGeom prst="rect">
            <a:avLst/>
          </a:prstGeom>
        </p:spPr>
        <p:txBody>
          <a:bodyPr anchorCtr="0" anchor="t" bIns="91425" lIns="91425" spcFirstLastPara="1" rIns="91425" wrap="square" tIns="91425"/>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1" name="Google Shape;21;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2" name="Google Shape;22;p4"/>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391350"/>
            <a:ext cx="8520600" cy="626100"/>
          </a:xfrm>
          <a:prstGeom prst="rect">
            <a:avLst/>
          </a:prstGeom>
        </p:spPr>
        <p:txBody>
          <a:bodyPr anchorCtr="0" anchor="t" bIns="91425" lIns="91425" spcFirstLastPara="1" rIns="91425" wrap="square" tIns="91425"/>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5" name="Google Shape;25;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6" name="Google Shape;26;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391350"/>
            <a:ext cx="8520600" cy="626100"/>
          </a:xfrm>
          <a:prstGeom prst="rect">
            <a:avLst/>
          </a:prstGeom>
        </p:spPr>
        <p:txBody>
          <a:bodyPr anchorCtr="0" anchor="t" bIns="91425" lIns="91425" spcFirstLastPara="1" rIns="91425" wrap="square" tIns="91425"/>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30" name="Google Shape;30;p6"/>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Google Shape;33;p7"/>
          <p:cNvSpPr txBox="1"/>
          <p:nvPr>
            <p:ph idx="1" type="body"/>
          </p:nvPr>
        </p:nvSpPr>
        <p:spPr>
          <a:xfrm>
            <a:off x="311700" y="1391378"/>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7"/>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dk2"/>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490250" y="526350"/>
            <a:ext cx="5618700" cy="40908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4800"/>
              <a:buFont typeface="Lato"/>
              <a:buNone/>
              <a:defRPr b="0" sz="4800">
                <a:solidFill>
                  <a:schemeClr val="lt1"/>
                </a:solidFill>
                <a:latin typeface="Lato"/>
                <a:ea typeface="Lato"/>
                <a:cs typeface="Lato"/>
                <a:sym typeface="Lato"/>
              </a:defRPr>
            </a:lvl1pPr>
            <a:lvl2pPr lvl="1">
              <a:spcBef>
                <a:spcPts val="0"/>
              </a:spcBef>
              <a:spcAft>
                <a:spcPts val="0"/>
              </a:spcAft>
              <a:buClr>
                <a:schemeClr val="lt1"/>
              </a:buClr>
              <a:buSzPts val="4800"/>
              <a:buFont typeface="Lato"/>
              <a:buNone/>
              <a:defRPr b="0" sz="4800">
                <a:solidFill>
                  <a:schemeClr val="lt1"/>
                </a:solidFill>
                <a:latin typeface="Lato"/>
                <a:ea typeface="Lato"/>
                <a:cs typeface="Lato"/>
                <a:sym typeface="Lato"/>
              </a:defRPr>
            </a:lvl2pPr>
            <a:lvl3pPr lvl="2">
              <a:spcBef>
                <a:spcPts val="0"/>
              </a:spcBef>
              <a:spcAft>
                <a:spcPts val="0"/>
              </a:spcAft>
              <a:buClr>
                <a:schemeClr val="lt1"/>
              </a:buClr>
              <a:buSzPts val="4800"/>
              <a:buFont typeface="Lato"/>
              <a:buNone/>
              <a:defRPr b="0" sz="4800">
                <a:solidFill>
                  <a:schemeClr val="lt1"/>
                </a:solidFill>
                <a:latin typeface="Lato"/>
                <a:ea typeface="Lato"/>
                <a:cs typeface="Lato"/>
                <a:sym typeface="Lato"/>
              </a:defRPr>
            </a:lvl3pPr>
            <a:lvl4pPr lvl="3">
              <a:spcBef>
                <a:spcPts val="0"/>
              </a:spcBef>
              <a:spcAft>
                <a:spcPts val="0"/>
              </a:spcAft>
              <a:buClr>
                <a:schemeClr val="lt1"/>
              </a:buClr>
              <a:buSzPts val="4800"/>
              <a:buFont typeface="Lato"/>
              <a:buNone/>
              <a:defRPr b="0" sz="4800">
                <a:solidFill>
                  <a:schemeClr val="lt1"/>
                </a:solidFill>
                <a:latin typeface="Lato"/>
                <a:ea typeface="Lato"/>
                <a:cs typeface="Lato"/>
                <a:sym typeface="Lato"/>
              </a:defRPr>
            </a:lvl4pPr>
            <a:lvl5pPr lvl="4">
              <a:spcBef>
                <a:spcPts val="0"/>
              </a:spcBef>
              <a:spcAft>
                <a:spcPts val="0"/>
              </a:spcAft>
              <a:buClr>
                <a:schemeClr val="lt1"/>
              </a:buClr>
              <a:buSzPts val="4800"/>
              <a:buFont typeface="Lato"/>
              <a:buNone/>
              <a:defRPr b="0" sz="4800">
                <a:solidFill>
                  <a:schemeClr val="lt1"/>
                </a:solidFill>
                <a:latin typeface="Lato"/>
                <a:ea typeface="Lato"/>
                <a:cs typeface="Lato"/>
                <a:sym typeface="Lato"/>
              </a:defRPr>
            </a:lvl5pPr>
            <a:lvl6pPr lvl="5">
              <a:spcBef>
                <a:spcPts val="0"/>
              </a:spcBef>
              <a:spcAft>
                <a:spcPts val="0"/>
              </a:spcAft>
              <a:buClr>
                <a:schemeClr val="lt1"/>
              </a:buClr>
              <a:buSzPts val="4800"/>
              <a:buFont typeface="Lato"/>
              <a:buNone/>
              <a:defRPr b="0" sz="4800">
                <a:solidFill>
                  <a:schemeClr val="lt1"/>
                </a:solidFill>
                <a:latin typeface="Lato"/>
                <a:ea typeface="Lato"/>
                <a:cs typeface="Lato"/>
                <a:sym typeface="Lato"/>
              </a:defRPr>
            </a:lvl6pPr>
            <a:lvl7pPr lvl="6">
              <a:spcBef>
                <a:spcPts val="0"/>
              </a:spcBef>
              <a:spcAft>
                <a:spcPts val="0"/>
              </a:spcAft>
              <a:buClr>
                <a:schemeClr val="lt1"/>
              </a:buClr>
              <a:buSzPts val="4800"/>
              <a:buFont typeface="Lato"/>
              <a:buNone/>
              <a:defRPr b="0" sz="4800">
                <a:solidFill>
                  <a:schemeClr val="lt1"/>
                </a:solidFill>
                <a:latin typeface="Lato"/>
                <a:ea typeface="Lato"/>
                <a:cs typeface="Lato"/>
                <a:sym typeface="Lato"/>
              </a:defRPr>
            </a:lvl7pPr>
            <a:lvl8pPr lvl="7">
              <a:spcBef>
                <a:spcPts val="0"/>
              </a:spcBef>
              <a:spcAft>
                <a:spcPts val="0"/>
              </a:spcAft>
              <a:buClr>
                <a:schemeClr val="lt1"/>
              </a:buClr>
              <a:buSzPts val="4800"/>
              <a:buFont typeface="Lato"/>
              <a:buNone/>
              <a:defRPr b="0" sz="4800">
                <a:solidFill>
                  <a:schemeClr val="lt1"/>
                </a:solidFill>
                <a:latin typeface="Lato"/>
                <a:ea typeface="Lato"/>
                <a:cs typeface="Lato"/>
                <a:sym typeface="Lato"/>
              </a:defRPr>
            </a:lvl8pPr>
            <a:lvl9pPr lvl="8">
              <a:spcBef>
                <a:spcPts val="0"/>
              </a:spcBef>
              <a:spcAft>
                <a:spcPts val="0"/>
              </a:spcAft>
              <a:buClr>
                <a:schemeClr val="lt1"/>
              </a:buClr>
              <a:buSzPts val="4800"/>
              <a:buFont typeface="Lato"/>
              <a:buNone/>
              <a:defRPr b="0" sz="4800">
                <a:solidFill>
                  <a:schemeClr val="lt1"/>
                </a:solidFill>
                <a:latin typeface="Lato"/>
                <a:ea typeface="Lato"/>
                <a:cs typeface="Lato"/>
                <a:sym typeface="Lato"/>
              </a:defRPr>
            </a:lvl9pPr>
          </a:lstStyle>
          <a:p/>
        </p:txBody>
      </p:sp>
      <p:sp>
        <p:nvSpPr>
          <p:cNvPr id="37" name="Google Shape;37;p8"/>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0" name="Google Shape;4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1" name="Google Shape;41;p9"/>
          <p:cNvSpPr txBox="1"/>
          <p:nvPr>
            <p:ph type="title"/>
          </p:nvPr>
        </p:nvSpPr>
        <p:spPr>
          <a:xfrm>
            <a:off x="265500" y="1107950"/>
            <a:ext cx="4045200" cy="16836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9"/>
          <p:cNvSpPr txBox="1"/>
          <p:nvPr>
            <p:ph idx="1" type="subTitle"/>
          </p:nvPr>
        </p:nvSpPr>
        <p:spPr>
          <a:xfrm>
            <a:off x="265500" y="28452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4" name="Google Shape;44;p9"/>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319500" y="423057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7" name="Google Shape;47;p10"/>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oral">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91350"/>
            <a:ext cx="8520600" cy="6261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mc:Choice Requires="p14">
      <p:transition spd="slow" p14:dur="1000">
        <p14:flip dir="l"/>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4.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Google Shape;59;p13"/>
          <p:cNvSpPr txBox="1"/>
          <p:nvPr>
            <p:ph type="ctrTitle"/>
          </p:nvPr>
        </p:nvSpPr>
        <p:spPr>
          <a:xfrm>
            <a:off x="3096250" y="1627200"/>
            <a:ext cx="2951400" cy="1584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App Review for Physical Educators</a:t>
            </a:r>
            <a:endParaRPr/>
          </a:p>
        </p:txBody>
      </p:sp>
      <p:sp>
        <p:nvSpPr>
          <p:cNvPr id="60" name="Google Shape;60;p13"/>
          <p:cNvSpPr txBox="1"/>
          <p:nvPr>
            <p:ph idx="1" type="subTitle"/>
          </p:nvPr>
        </p:nvSpPr>
        <p:spPr>
          <a:xfrm>
            <a:off x="3096363" y="3266930"/>
            <a:ext cx="2951400" cy="701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Kayla Tobin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Google Shape;65;p14"/>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Coach’s Eye                            MyFitnessPal</a:t>
            </a:r>
            <a:endParaRPr/>
          </a:p>
        </p:txBody>
      </p:sp>
      <p:sp>
        <p:nvSpPr>
          <p:cNvPr id="66" name="Google Shape;66;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200">
              <a:solidFill>
                <a:srgbClr val="2D3B45"/>
              </a:solidFill>
              <a:latin typeface="Arial"/>
              <a:ea typeface="Arial"/>
              <a:cs typeface="Arial"/>
              <a:sym typeface="Arial"/>
            </a:endParaRPr>
          </a:p>
          <a:p>
            <a:pPr indent="0" lvl="0" marL="0" rtl="0" algn="l">
              <a:spcBef>
                <a:spcPts val="1000"/>
              </a:spcBef>
              <a:spcAft>
                <a:spcPts val="1600"/>
              </a:spcAft>
              <a:buNone/>
            </a:pPr>
            <a:r>
              <a:t/>
            </a:r>
            <a:endParaRPr/>
          </a:p>
        </p:txBody>
      </p:sp>
      <p:pic>
        <p:nvPicPr>
          <p:cNvPr id="67" name="Google Shape;67;p14"/>
          <p:cNvPicPr preferRelativeResize="0"/>
          <p:nvPr/>
        </p:nvPicPr>
        <p:blipFill>
          <a:blip r:embed="rId3">
            <a:alphaModFix/>
          </a:blip>
          <a:stretch>
            <a:fillRect/>
          </a:stretch>
        </p:blipFill>
        <p:spPr>
          <a:xfrm>
            <a:off x="757300" y="1666875"/>
            <a:ext cx="1866900" cy="1809750"/>
          </a:xfrm>
          <a:prstGeom prst="rect">
            <a:avLst/>
          </a:prstGeom>
          <a:noFill/>
          <a:ln>
            <a:noFill/>
          </a:ln>
        </p:spPr>
      </p:pic>
      <p:pic>
        <p:nvPicPr>
          <p:cNvPr id="68" name="Google Shape;68;p14"/>
          <p:cNvPicPr preferRelativeResize="0"/>
          <p:nvPr/>
        </p:nvPicPr>
        <p:blipFill>
          <a:blip r:embed="rId4">
            <a:alphaModFix/>
          </a:blip>
          <a:stretch>
            <a:fillRect/>
          </a:stretch>
        </p:blipFill>
        <p:spPr>
          <a:xfrm>
            <a:off x="5856033" y="1640858"/>
            <a:ext cx="2018250" cy="18618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1">
                                  <p:stCondLst>
                                    <p:cond delay="0"/>
                                  </p:stCondLst>
                                  <p:childTnLst>
                                    <p:set>
                                      <p:cBhvr>
                                        <p:cTn dur="1" fill="hold">
                                          <p:stCondLst>
                                            <p:cond delay="0"/>
                                          </p:stCondLst>
                                        </p:cTn>
                                        <p:tgtEl>
                                          <p:spTgt spid="67"/>
                                        </p:tgtEl>
                                        <p:attrNameLst>
                                          <p:attrName>style.visibility</p:attrName>
                                        </p:attrNameLst>
                                      </p:cBhvr>
                                      <p:to>
                                        <p:strVal val="visible"/>
                                      </p:to>
                                    </p:set>
                                    <p:anim calcmode="lin" valueType="num">
                                      <p:cBhvr additive="base">
                                        <p:cTn dur="1000"/>
                                        <p:tgtEl>
                                          <p:spTgt spid="67"/>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68"/>
                                        </p:tgtEl>
                                        <p:attrNameLst>
                                          <p:attrName>style.visibility</p:attrName>
                                        </p:attrNameLst>
                                      </p:cBhvr>
                                      <p:to>
                                        <p:strVal val="visible"/>
                                      </p:to>
                                    </p:set>
                                    <p:anim calcmode="lin" valueType="num">
                                      <p:cBhvr additive="base">
                                        <p:cTn dur="1000"/>
                                        <p:tgtEl>
                                          <p:spTgt spid="68"/>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sp>
        <p:nvSpPr>
          <p:cNvPr id="73" name="Google Shape;73;p15"/>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lang="en"/>
              <a:t>Application to learning </a:t>
            </a:r>
            <a:endParaRPr/>
          </a:p>
          <a:p>
            <a:pPr indent="0" lvl="0" marL="0" rtl="0" algn="l">
              <a:spcBef>
                <a:spcPts val="0"/>
              </a:spcBef>
              <a:spcAft>
                <a:spcPts val="0"/>
              </a:spcAft>
              <a:buClr>
                <a:srgbClr val="000000"/>
              </a:buClr>
              <a:buSzPts val="1100"/>
              <a:buFont typeface="Arial"/>
              <a:buNone/>
            </a:pPr>
            <a:r>
              <a:t/>
            </a:r>
            <a:endParaRPr/>
          </a:p>
          <a:p>
            <a:pPr indent="0" lvl="0" marL="0" rtl="0" algn="l">
              <a:spcBef>
                <a:spcPts val="0"/>
              </a:spcBef>
              <a:spcAft>
                <a:spcPts val="0"/>
              </a:spcAft>
              <a:buNone/>
            </a:pPr>
            <a:r>
              <a:t/>
            </a:r>
            <a:endParaRPr/>
          </a:p>
        </p:txBody>
      </p:sp>
      <p:sp>
        <p:nvSpPr>
          <p:cNvPr id="74" name="Google Shape;74;p1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u="sng"/>
              <a:t>Coach’s Eye</a:t>
            </a:r>
            <a:endParaRPr sz="2400" u="sng"/>
          </a:p>
          <a:p>
            <a:pPr indent="-342900" lvl="0" marL="457200" rtl="0" algn="l">
              <a:spcBef>
                <a:spcPts val="1600"/>
              </a:spcBef>
              <a:spcAft>
                <a:spcPts val="0"/>
              </a:spcAft>
              <a:buSzPts val="1800"/>
              <a:buChar char="●"/>
            </a:pPr>
            <a:r>
              <a:rPr lang="en" sz="1800"/>
              <a:t>Coach’s Eye helps see how the student is performing a specific task in class. This app also gives a way for student to see how they </a:t>
            </a:r>
            <a:r>
              <a:rPr lang="en" sz="1800"/>
              <a:t>perform</a:t>
            </a:r>
            <a:r>
              <a:rPr lang="en" sz="1800"/>
              <a:t> a skill and allows </a:t>
            </a:r>
            <a:r>
              <a:rPr lang="en" sz="1800"/>
              <a:t>coaches</a:t>
            </a:r>
            <a:r>
              <a:rPr lang="en" sz="1800"/>
              <a:t> (or teachers) a way to </a:t>
            </a:r>
            <a:r>
              <a:rPr lang="en" sz="1800"/>
              <a:t>critique</a:t>
            </a:r>
            <a:r>
              <a:rPr lang="en" sz="1800"/>
              <a:t> </a:t>
            </a:r>
            <a:r>
              <a:rPr lang="en" sz="1800"/>
              <a:t>technique.</a:t>
            </a:r>
            <a:r>
              <a:rPr lang="en" sz="1800"/>
              <a:t>  Students can use this to </a:t>
            </a:r>
            <a:r>
              <a:rPr lang="en" sz="1800"/>
              <a:t>improve</a:t>
            </a:r>
            <a:r>
              <a:rPr lang="en" sz="1800"/>
              <a:t> upon the skills they already have. </a:t>
            </a:r>
            <a:endParaRPr sz="1800"/>
          </a:p>
        </p:txBody>
      </p:sp>
      <p:sp>
        <p:nvSpPr>
          <p:cNvPr id="75" name="Google Shape;75;p1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u="sng"/>
              <a:t>MyFitnessPal</a:t>
            </a:r>
            <a:endParaRPr sz="2400" u="sng"/>
          </a:p>
          <a:p>
            <a:pPr indent="-342900" lvl="0" marL="457200" rtl="0" algn="l">
              <a:spcBef>
                <a:spcPts val="1600"/>
              </a:spcBef>
              <a:spcAft>
                <a:spcPts val="0"/>
              </a:spcAft>
              <a:buSzPts val="1800"/>
              <a:buChar char="●"/>
            </a:pPr>
            <a:r>
              <a:rPr lang="en" sz="1800"/>
              <a:t>This app would be great to use for Health Promotion majors. When teaching nutrition, this app could help clients track how many calories they are putting into their bodies. If </a:t>
            </a:r>
            <a:r>
              <a:rPr lang="en" sz="1800"/>
              <a:t>weight loss</a:t>
            </a:r>
            <a:r>
              <a:rPr lang="en" sz="1800"/>
              <a:t> is a goal, this app could help manage the type and </a:t>
            </a:r>
            <a:r>
              <a:rPr lang="en" sz="1800"/>
              <a:t>amount</a:t>
            </a:r>
            <a:r>
              <a:rPr lang="en" sz="1800"/>
              <a:t> of food consumed by the client.</a:t>
            </a:r>
            <a:endParaRPr sz="18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Google Shape;80;p16"/>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lang="en"/>
              <a:t>Teacher or student app?</a:t>
            </a:r>
            <a:endParaRPr/>
          </a:p>
          <a:p>
            <a:pPr indent="0" lvl="0" marL="0" rtl="0" algn="l">
              <a:spcBef>
                <a:spcPts val="0"/>
              </a:spcBef>
              <a:spcAft>
                <a:spcPts val="0"/>
              </a:spcAft>
              <a:buClr>
                <a:srgbClr val="000000"/>
              </a:buClr>
              <a:buSzPts val="1100"/>
              <a:buFont typeface="Arial"/>
              <a:buNone/>
            </a:pPr>
            <a:r>
              <a:t/>
            </a:r>
            <a:endParaRPr/>
          </a:p>
          <a:p>
            <a:pPr indent="0" lvl="0" marL="0" rtl="0" algn="l">
              <a:spcBef>
                <a:spcPts val="0"/>
              </a:spcBef>
              <a:spcAft>
                <a:spcPts val="0"/>
              </a:spcAft>
              <a:buNone/>
            </a:pPr>
            <a:r>
              <a:t/>
            </a:r>
            <a:endParaRPr/>
          </a:p>
        </p:txBody>
      </p:sp>
      <p:sp>
        <p:nvSpPr>
          <p:cNvPr id="81" name="Google Shape;81;p16"/>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u="sng"/>
              <a:t>Coach’s Eye</a:t>
            </a:r>
            <a:endParaRPr sz="2400" u="sng"/>
          </a:p>
          <a:p>
            <a:pPr indent="-342900" lvl="0" marL="457200" rtl="0" algn="l">
              <a:spcBef>
                <a:spcPts val="1600"/>
              </a:spcBef>
              <a:spcAft>
                <a:spcPts val="0"/>
              </a:spcAft>
              <a:buSzPts val="1800"/>
              <a:buChar char="●"/>
            </a:pPr>
            <a:r>
              <a:rPr lang="en" sz="1800"/>
              <a:t>This app would be a great use for both students to use in their free time, (sports outside school, dance class, powerlifting, etc.) teachers to use for instructional purposes, and coaches to use for their athletes. </a:t>
            </a:r>
            <a:endParaRPr sz="1800"/>
          </a:p>
        </p:txBody>
      </p:sp>
      <p:sp>
        <p:nvSpPr>
          <p:cNvPr id="82" name="Google Shape;82;p16"/>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u="sng"/>
              <a:t>MyFitnessPal</a:t>
            </a:r>
            <a:endParaRPr sz="2400" u="sng"/>
          </a:p>
          <a:p>
            <a:pPr indent="-342900" lvl="0" marL="457200" rtl="0" algn="l">
              <a:spcBef>
                <a:spcPts val="1600"/>
              </a:spcBef>
              <a:spcAft>
                <a:spcPts val="0"/>
              </a:spcAft>
              <a:buSzPts val="1800"/>
              <a:buChar char="●"/>
            </a:pPr>
            <a:r>
              <a:rPr lang="en" sz="1800"/>
              <a:t>This app would be great for health educators, coaches, and athletic trainers. The app is also good for personal use. For a P.E. teacher, this app could be used when teaching nutrition. </a:t>
            </a: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 name="Shape 86"/>
        <p:cNvGrpSpPr/>
        <p:nvPr/>
      </p:nvGrpSpPr>
      <p:grpSpPr>
        <a:xfrm>
          <a:off x="0" y="0"/>
          <a:ext cx="0" cy="0"/>
          <a:chOff x="0" y="0"/>
          <a:chExt cx="0" cy="0"/>
        </a:xfrm>
      </p:grpSpPr>
      <p:sp>
        <p:nvSpPr>
          <p:cNvPr id="87" name="Google Shape;87;p17"/>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lang="en"/>
              <a:t>Ease of use </a:t>
            </a:r>
            <a:endParaRPr/>
          </a:p>
          <a:p>
            <a:pPr indent="0" lvl="0" marL="0" rtl="0" algn="l">
              <a:spcBef>
                <a:spcPts val="0"/>
              </a:spcBef>
              <a:spcAft>
                <a:spcPts val="0"/>
              </a:spcAft>
              <a:buClr>
                <a:srgbClr val="000000"/>
              </a:buClr>
              <a:buSzPts val="1100"/>
              <a:buFont typeface="Arial"/>
              <a:buNone/>
            </a:pPr>
            <a:r>
              <a:t/>
            </a:r>
            <a:endParaRPr/>
          </a:p>
          <a:p>
            <a:pPr indent="0" lvl="0" marL="0" rtl="0" algn="l">
              <a:spcBef>
                <a:spcPts val="0"/>
              </a:spcBef>
              <a:spcAft>
                <a:spcPts val="0"/>
              </a:spcAft>
              <a:buNone/>
            </a:pPr>
            <a:r>
              <a:t/>
            </a:r>
            <a:endParaRPr/>
          </a:p>
        </p:txBody>
      </p:sp>
      <p:sp>
        <p:nvSpPr>
          <p:cNvPr id="88" name="Google Shape;88;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en" sz="2400"/>
              <a:t>Both apps are very easy to use however, Coach’s Eye seemed to be more difficult. I only say this because there are more components to the app but overall it would not be hard to teach someone how to use the app. </a:t>
            </a: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Google Shape;93;p18"/>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lang="en"/>
              <a:t>How you could utilize the app in health or physical education </a:t>
            </a:r>
            <a:endParaRPr/>
          </a:p>
          <a:p>
            <a:pPr indent="0" lvl="0" marL="0" rtl="0" algn="l">
              <a:spcBef>
                <a:spcPts val="0"/>
              </a:spcBef>
              <a:spcAft>
                <a:spcPts val="0"/>
              </a:spcAft>
              <a:buClr>
                <a:srgbClr val="000000"/>
              </a:buClr>
              <a:buSzPts val="1100"/>
              <a:buFont typeface="Arial"/>
              <a:buNone/>
            </a:pPr>
            <a:r>
              <a:t/>
            </a:r>
            <a:endParaRPr/>
          </a:p>
          <a:p>
            <a:pPr indent="0" lvl="0" marL="0" rtl="0" algn="l">
              <a:spcBef>
                <a:spcPts val="0"/>
              </a:spcBef>
              <a:spcAft>
                <a:spcPts val="0"/>
              </a:spcAft>
              <a:buNone/>
            </a:pPr>
            <a:r>
              <a:t/>
            </a:r>
            <a:endParaRPr/>
          </a:p>
        </p:txBody>
      </p:sp>
      <p:sp>
        <p:nvSpPr>
          <p:cNvPr id="94" name="Google Shape;94;p18"/>
          <p:cNvSpPr txBox="1"/>
          <p:nvPr>
            <p:ph idx="1" type="body"/>
          </p:nvPr>
        </p:nvSpPr>
        <p:spPr>
          <a:xfrm>
            <a:off x="311700" y="1306400"/>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u="sng"/>
              <a:t>Coach’s Eye</a:t>
            </a:r>
            <a:endParaRPr sz="2400" u="sng"/>
          </a:p>
          <a:p>
            <a:pPr indent="-342900" lvl="0" marL="457200" rtl="0" algn="l">
              <a:spcBef>
                <a:spcPts val="1600"/>
              </a:spcBef>
              <a:spcAft>
                <a:spcPts val="0"/>
              </a:spcAft>
              <a:buSzPts val="1800"/>
              <a:buChar char="●"/>
            </a:pPr>
            <a:r>
              <a:rPr lang="en" sz="1800"/>
              <a:t>Coach’s eye would be great to use in P.E. classes. It can be used  as an instructional tool and can help evaluate how well a student performs a skill. Coaches could also use to evaluate improve athletes skills.   </a:t>
            </a:r>
            <a:endParaRPr sz="1800"/>
          </a:p>
        </p:txBody>
      </p:sp>
      <p:sp>
        <p:nvSpPr>
          <p:cNvPr id="95" name="Google Shape;95;p18"/>
          <p:cNvSpPr txBox="1"/>
          <p:nvPr>
            <p:ph idx="2" type="body"/>
          </p:nvPr>
        </p:nvSpPr>
        <p:spPr>
          <a:xfrm>
            <a:off x="4832400" y="1306400"/>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u="sng"/>
              <a:t>MyFitnessPal</a:t>
            </a:r>
            <a:endParaRPr sz="2400" u="sng"/>
          </a:p>
          <a:p>
            <a:pPr indent="-342900" lvl="0" marL="457200" rtl="0" algn="l">
              <a:spcBef>
                <a:spcPts val="1600"/>
              </a:spcBef>
              <a:spcAft>
                <a:spcPts val="0"/>
              </a:spcAft>
              <a:buSzPts val="1800"/>
              <a:buChar char="●"/>
            </a:pPr>
            <a:r>
              <a:rPr lang="en" sz="1800"/>
              <a:t>MyFitnessPal would be a great tool to incorporate into health lessons, for both physical educators and health promoters. A good time to introduce this tool would be during a nutrition lesson. </a:t>
            </a:r>
            <a:endParaRPr sz="1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Google Shape;100;p19"/>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lang="en"/>
              <a:t>Costs involved in the app </a:t>
            </a:r>
            <a:endParaRPr/>
          </a:p>
          <a:p>
            <a:pPr indent="0" lvl="0" marL="0" rtl="0" algn="l">
              <a:spcBef>
                <a:spcPts val="0"/>
              </a:spcBef>
              <a:spcAft>
                <a:spcPts val="0"/>
              </a:spcAft>
              <a:buClr>
                <a:srgbClr val="000000"/>
              </a:buClr>
              <a:buSzPts val="1100"/>
              <a:buFont typeface="Arial"/>
              <a:buNone/>
            </a:pPr>
            <a:r>
              <a:t/>
            </a:r>
            <a:endParaRPr/>
          </a:p>
          <a:p>
            <a:pPr indent="0" lvl="0" marL="0" rtl="0" algn="l">
              <a:spcBef>
                <a:spcPts val="0"/>
              </a:spcBef>
              <a:spcAft>
                <a:spcPts val="0"/>
              </a:spcAft>
              <a:buNone/>
            </a:pPr>
            <a:r>
              <a:t/>
            </a:r>
            <a:endParaRPr/>
          </a:p>
        </p:txBody>
      </p:sp>
      <p:sp>
        <p:nvSpPr>
          <p:cNvPr id="101" name="Google Shape;101;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en" sz="2400"/>
              <a:t>Both of these apps are free for download. But you can alway pay to upgrade things within the app.  These apps are </a:t>
            </a:r>
            <a:r>
              <a:rPr lang="en" sz="2400"/>
              <a:t>available</a:t>
            </a:r>
            <a:r>
              <a:rPr lang="en" sz="2400"/>
              <a:t> for download for apple and android. </a:t>
            </a:r>
            <a:endParaRPr sz="2400"/>
          </a:p>
        </p:txBody>
      </p:sp>
      <p:pic>
        <p:nvPicPr>
          <p:cNvPr id="102" name="Google Shape;102;p19"/>
          <p:cNvPicPr preferRelativeResize="0"/>
          <p:nvPr/>
        </p:nvPicPr>
        <p:blipFill>
          <a:blip r:embed="rId3">
            <a:alphaModFix/>
          </a:blip>
          <a:stretch>
            <a:fillRect/>
          </a:stretch>
        </p:blipFill>
        <p:spPr>
          <a:xfrm>
            <a:off x="450838" y="3511588"/>
            <a:ext cx="3419475" cy="1057275"/>
          </a:xfrm>
          <a:prstGeom prst="rect">
            <a:avLst/>
          </a:prstGeom>
          <a:noFill/>
          <a:ln>
            <a:noFill/>
          </a:ln>
        </p:spPr>
      </p:pic>
      <p:pic>
        <p:nvPicPr>
          <p:cNvPr id="103" name="Google Shape;103;p19"/>
          <p:cNvPicPr preferRelativeResize="0"/>
          <p:nvPr/>
        </p:nvPicPr>
        <p:blipFill>
          <a:blip r:embed="rId4">
            <a:alphaModFix/>
          </a:blip>
          <a:stretch>
            <a:fillRect/>
          </a:stretch>
        </p:blipFill>
        <p:spPr>
          <a:xfrm>
            <a:off x="5474775" y="3525888"/>
            <a:ext cx="3219450" cy="1028700"/>
          </a:xfrm>
          <a:prstGeom prst="rect">
            <a:avLst/>
          </a:prstGeom>
          <a:noFill/>
          <a:ln>
            <a:noFill/>
          </a:ln>
        </p:spPr>
      </p:pic>
    </p:spTree>
  </p:cSld>
  <p:clrMapOvr>
    <a:masterClrMapping/>
  </p:clrMapOvr>
  <mc:AlternateContent>
    <mc:Choice Requires="p14">
      <p:transition spd="slow" p14:dur="1000">
        <p14:prism dir="l"/>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03"/>
                                        </p:tgtEl>
                                        <p:attrNameLst>
                                          <p:attrName>style.visibility</p:attrName>
                                        </p:attrNameLst>
                                      </p:cBhvr>
                                      <p:to>
                                        <p:strVal val="visible"/>
                                      </p:to>
                                    </p:set>
                                    <p:animEffect filter="fade" transition="in">
                                      <p:cBhvr>
                                        <p:cTn dur="1000"/>
                                        <p:tgtEl>
                                          <p:spTgt spid="103"/>
                                        </p:tgtEl>
                                      </p:cBhvr>
                                    </p:animEffect>
                                  </p:childTnLst>
                                </p:cTn>
                              </p:par>
                              <p:par>
                                <p:cTn fill="hold" nodeType="withEffect" presetClass="entr" presetID="10" presetSubtype="0">
                                  <p:stCondLst>
                                    <p:cond delay="0"/>
                                  </p:stCondLst>
                                  <p:childTnLst>
                                    <p:set>
                                      <p:cBhvr>
                                        <p:cTn dur="1" fill="hold">
                                          <p:stCondLst>
                                            <p:cond delay="0"/>
                                          </p:stCondLst>
                                        </p:cTn>
                                        <p:tgtEl>
                                          <p:spTgt spid="102"/>
                                        </p:tgtEl>
                                        <p:attrNameLst>
                                          <p:attrName>style.visibility</p:attrName>
                                        </p:attrNameLst>
                                      </p:cBhvr>
                                      <p:to>
                                        <p:strVal val="visible"/>
                                      </p:to>
                                    </p:set>
                                    <p:animEffect filter="fade" transition="in">
                                      <p:cBhvr>
                                        <p:cTn dur="1000"/>
                                        <p:tgtEl>
                                          <p:spTgt spid="10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Google Shape;108;p20"/>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lang="en"/>
              <a:t>A</a:t>
            </a:r>
            <a:r>
              <a:rPr lang="en"/>
              <a:t>nalysis of the App that includes your overall likes and dislikes</a:t>
            </a:r>
            <a:endParaRPr/>
          </a:p>
          <a:p>
            <a:pPr indent="0" lvl="0" marL="0" rtl="0" algn="l">
              <a:spcBef>
                <a:spcPts val="0"/>
              </a:spcBef>
              <a:spcAft>
                <a:spcPts val="0"/>
              </a:spcAft>
              <a:buClr>
                <a:srgbClr val="000000"/>
              </a:buClr>
              <a:buSzPts val="1100"/>
              <a:buFont typeface="Arial"/>
              <a:buNone/>
            </a:pPr>
            <a:r>
              <a:t/>
            </a:r>
            <a:endParaRPr/>
          </a:p>
          <a:p>
            <a:pPr indent="0" lvl="0" marL="0" rtl="0" algn="l">
              <a:spcBef>
                <a:spcPts val="0"/>
              </a:spcBef>
              <a:spcAft>
                <a:spcPts val="0"/>
              </a:spcAft>
              <a:buNone/>
            </a:pPr>
            <a:r>
              <a:t/>
            </a:r>
            <a:endParaRPr/>
          </a:p>
        </p:txBody>
      </p:sp>
      <p:sp>
        <p:nvSpPr>
          <p:cNvPr id="109" name="Google Shape;109;p20"/>
          <p:cNvSpPr txBox="1"/>
          <p:nvPr>
            <p:ph idx="1" type="body"/>
          </p:nvPr>
        </p:nvSpPr>
        <p:spPr>
          <a:xfrm>
            <a:off x="311700" y="1434650"/>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u="sng"/>
              <a:t>Coach’s Eye</a:t>
            </a:r>
            <a:endParaRPr sz="2400" u="sng"/>
          </a:p>
          <a:p>
            <a:pPr indent="-342900" lvl="0" marL="457200" rtl="0" algn="l">
              <a:spcBef>
                <a:spcPts val="1600"/>
              </a:spcBef>
              <a:spcAft>
                <a:spcPts val="0"/>
              </a:spcAft>
              <a:buSzPts val="1800"/>
              <a:buChar char="●"/>
            </a:pPr>
            <a:r>
              <a:rPr lang="en" sz="1800"/>
              <a:t>Overall, this app is great! I did not have any dislikes with the app itself. I really like the whole concept of what the app was designed for. </a:t>
            </a:r>
            <a:endParaRPr sz="1800"/>
          </a:p>
        </p:txBody>
      </p:sp>
      <p:sp>
        <p:nvSpPr>
          <p:cNvPr id="110" name="Google Shape;110;p20"/>
          <p:cNvSpPr txBox="1"/>
          <p:nvPr>
            <p:ph idx="2" type="body"/>
          </p:nvPr>
        </p:nvSpPr>
        <p:spPr>
          <a:xfrm>
            <a:off x="4832400" y="1434650"/>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u="sng"/>
              <a:t>MyFitnessPal</a:t>
            </a:r>
            <a:endParaRPr sz="2400" u="sng"/>
          </a:p>
          <a:p>
            <a:pPr indent="-342900" lvl="0" marL="457200" rtl="0" algn="l">
              <a:spcBef>
                <a:spcPts val="1600"/>
              </a:spcBef>
              <a:spcAft>
                <a:spcPts val="0"/>
              </a:spcAft>
              <a:buSzPts val="1800"/>
              <a:buChar char="●"/>
            </a:pPr>
            <a:r>
              <a:rPr lang="en" sz="1800"/>
              <a:t>This app overall is great for people working on their nutrition and it is easy to use. The only downside of this app is that it could be toxic to a person who has or had a past of an eating disorder. </a:t>
            </a:r>
            <a:endParaRPr sz="1800"/>
          </a:p>
        </p:txBody>
      </p:sp>
    </p:spTree>
  </p:cSld>
  <p:clrMapOvr>
    <a:masterClrMapping/>
  </p:clrMapOvr>
</p:sld>
</file>

<file path=ppt/theme/theme1.xml><?xml version="1.0" encoding="utf-8"?>
<a:theme xmlns:a="http://schemas.openxmlformats.org/drawingml/2006/main" xmlns:r="http://schemas.openxmlformats.org/officeDocument/2006/relationships"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