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6576000" cx="2743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7D89C8A-1910-457A-9447-E92121A3E945}">
  <a:tblStyle styleId="{E7D89C8A-1910-457A-9447-E92121A3E94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34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43434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35125" y="5294756"/>
            <a:ext cx="25561800" cy="14596800"/>
          </a:xfrm>
          <a:prstGeom prst="rect">
            <a:avLst/>
          </a:prstGeom>
        </p:spPr>
        <p:txBody>
          <a:bodyPr anchorCtr="0" anchor="b" bIns="345375" lIns="345375" spcFirstLastPara="1" rIns="345375" wrap="square" tIns="345375"/>
          <a:lstStyle>
            <a:lvl1pPr lvl="0" algn="ctr"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935100" y="20153778"/>
            <a:ext cx="25561800" cy="5636700"/>
          </a:xfrm>
          <a:prstGeom prst="rect">
            <a:avLst/>
          </a:prstGeom>
        </p:spPr>
        <p:txBody>
          <a:bodyPr anchorCtr="0" anchor="t" bIns="345375" lIns="345375" spcFirstLastPara="1" rIns="345375" wrap="square" tIns="34537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5417373" y="33160653"/>
            <a:ext cx="1646100" cy="2798400"/>
          </a:xfrm>
          <a:prstGeom prst="rect">
            <a:avLst/>
          </a:prstGeom>
        </p:spPr>
        <p:txBody>
          <a:bodyPr anchorCtr="0" anchor="ctr" bIns="345375" lIns="345375" spcFirstLastPara="1" rIns="345375" wrap="square" tIns="3453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935100" y="7865778"/>
            <a:ext cx="25561800" cy="13963200"/>
          </a:xfrm>
          <a:prstGeom prst="rect">
            <a:avLst/>
          </a:prstGeom>
        </p:spPr>
        <p:txBody>
          <a:bodyPr anchorCtr="0" anchor="b" bIns="345375" lIns="345375" spcFirstLastPara="1" rIns="345375" wrap="square" tIns="345375"/>
          <a:lstStyle>
            <a:lvl1pPr lvl="0" algn="ctr">
              <a:spcBef>
                <a:spcPts val="0"/>
              </a:spcBef>
              <a:spcAft>
                <a:spcPts val="0"/>
              </a:spcAft>
              <a:buSzPts val="45300"/>
              <a:buNone/>
              <a:defRPr sz="4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300"/>
              <a:buNone/>
              <a:defRPr sz="4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300"/>
              <a:buNone/>
              <a:defRPr sz="4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300"/>
              <a:buNone/>
              <a:defRPr sz="4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300"/>
              <a:buNone/>
              <a:defRPr sz="4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300"/>
              <a:buNone/>
              <a:defRPr sz="4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300"/>
              <a:buNone/>
              <a:defRPr sz="4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300"/>
              <a:buNone/>
              <a:defRPr sz="4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300"/>
              <a:buNone/>
              <a:defRPr sz="45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935100" y="22415822"/>
            <a:ext cx="25561800" cy="9249600"/>
          </a:xfrm>
          <a:prstGeom prst="rect">
            <a:avLst/>
          </a:prstGeom>
        </p:spPr>
        <p:txBody>
          <a:bodyPr anchorCtr="0" anchor="t" bIns="345375" lIns="345375" spcFirstLastPara="1" rIns="345375" wrap="square" tIns="345375"/>
          <a:lstStyle>
            <a:lvl1pPr indent="-660400" lvl="0" marL="457200" algn="ctr">
              <a:spcBef>
                <a:spcPts val="0"/>
              </a:spcBef>
              <a:spcAft>
                <a:spcPts val="0"/>
              </a:spcAft>
              <a:buSzPts val="6800"/>
              <a:buChar char="●"/>
              <a:defRPr/>
            </a:lvl1pPr>
            <a:lvl2pPr indent="-565150" lvl="1" marL="914400" algn="ctr">
              <a:spcBef>
                <a:spcPts val="6000"/>
              </a:spcBef>
              <a:spcAft>
                <a:spcPts val="0"/>
              </a:spcAft>
              <a:buSzPts val="5300"/>
              <a:buChar char="○"/>
              <a:defRPr/>
            </a:lvl2pPr>
            <a:lvl3pPr indent="-565150" lvl="2" marL="1371600" algn="ctr">
              <a:spcBef>
                <a:spcPts val="6000"/>
              </a:spcBef>
              <a:spcAft>
                <a:spcPts val="0"/>
              </a:spcAft>
              <a:buSzPts val="5300"/>
              <a:buChar char="■"/>
              <a:defRPr/>
            </a:lvl3pPr>
            <a:lvl4pPr indent="-565150" lvl="3" marL="1828800" algn="ctr">
              <a:spcBef>
                <a:spcPts val="6000"/>
              </a:spcBef>
              <a:spcAft>
                <a:spcPts val="0"/>
              </a:spcAft>
              <a:buSzPts val="5300"/>
              <a:buChar char="●"/>
              <a:defRPr/>
            </a:lvl4pPr>
            <a:lvl5pPr indent="-565150" lvl="4" marL="2286000" algn="ctr">
              <a:spcBef>
                <a:spcPts val="6000"/>
              </a:spcBef>
              <a:spcAft>
                <a:spcPts val="0"/>
              </a:spcAft>
              <a:buSzPts val="5300"/>
              <a:buChar char="○"/>
              <a:defRPr/>
            </a:lvl5pPr>
            <a:lvl6pPr indent="-565150" lvl="5" marL="2743200" algn="ctr">
              <a:spcBef>
                <a:spcPts val="6000"/>
              </a:spcBef>
              <a:spcAft>
                <a:spcPts val="0"/>
              </a:spcAft>
              <a:buSzPts val="5300"/>
              <a:buChar char="■"/>
              <a:defRPr/>
            </a:lvl6pPr>
            <a:lvl7pPr indent="-565150" lvl="6" marL="3200400" algn="ctr">
              <a:spcBef>
                <a:spcPts val="6000"/>
              </a:spcBef>
              <a:spcAft>
                <a:spcPts val="0"/>
              </a:spcAft>
              <a:buSzPts val="5300"/>
              <a:buChar char="●"/>
              <a:defRPr/>
            </a:lvl7pPr>
            <a:lvl8pPr indent="-565150" lvl="7" marL="3657600" algn="ctr">
              <a:spcBef>
                <a:spcPts val="6000"/>
              </a:spcBef>
              <a:spcAft>
                <a:spcPts val="0"/>
              </a:spcAft>
              <a:buSzPts val="5300"/>
              <a:buChar char="○"/>
              <a:defRPr/>
            </a:lvl8pPr>
            <a:lvl9pPr indent="-565150" lvl="8" marL="4114800" algn="ctr">
              <a:spcBef>
                <a:spcPts val="6000"/>
              </a:spcBef>
              <a:spcAft>
                <a:spcPts val="6000"/>
              </a:spcAft>
              <a:buSzPts val="53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5417373" y="33160653"/>
            <a:ext cx="1646100" cy="2798400"/>
          </a:xfrm>
          <a:prstGeom prst="rect">
            <a:avLst/>
          </a:prstGeom>
        </p:spPr>
        <p:txBody>
          <a:bodyPr anchorCtr="0" anchor="ctr" bIns="345375" lIns="345375" spcFirstLastPara="1" rIns="345375" wrap="square" tIns="3453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5417373" y="33160653"/>
            <a:ext cx="1646100" cy="2798400"/>
          </a:xfrm>
          <a:prstGeom prst="rect">
            <a:avLst/>
          </a:prstGeom>
        </p:spPr>
        <p:txBody>
          <a:bodyPr anchorCtr="0" anchor="ctr" bIns="345375" lIns="345375" spcFirstLastPara="1" rIns="345375" wrap="square" tIns="3453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935100" y="15294933"/>
            <a:ext cx="25561800" cy="5985600"/>
          </a:xfrm>
          <a:prstGeom prst="rect">
            <a:avLst/>
          </a:prstGeom>
        </p:spPr>
        <p:txBody>
          <a:bodyPr anchorCtr="0" anchor="ctr" bIns="345375" lIns="345375" spcFirstLastPara="1" rIns="345375" wrap="square" tIns="345375"/>
          <a:lstStyle>
            <a:lvl1pPr lvl="0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5417373" y="33160653"/>
            <a:ext cx="1646100" cy="2798400"/>
          </a:xfrm>
          <a:prstGeom prst="rect">
            <a:avLst/>
          </a:prstGeom>
        </p:spPr>
        <p:txBody>
          <a:bodyPr anchorCtr="0" anchor="ctr" bIns="345375" lIns="345375" spcFirstLastPara="1" rIns="345375" wrap="square" tIns="3453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935100" y="3164622"/>
            <a:ext cx="25561800" cy="4071900"/>
          </a:xfrm>
          <a:prstGeom prst="rect">
            <a:avLst/>
          </a:prstGeom>
        </p:spPr>
        <p:txBody>
          <a:bodyPr anchorCtr="0" anchor="t" bIns="345375" lIns="345375" spcFirstLastPara="1" rIns="345375" wrap="square" tIns="345375"/>
          <a:lstStyle>
            <a:lvl1pPr lvl="0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935100" y="8195378"/>
            <a:ext cx="25561800" cy="24294300"/>
          </a:xfrm>
          <a:prstGeom prst="rect">
            <a:avLst/>
          </a:prstGeom>
        </p:spPr>
        <p:txBody>
          <a:bodyPr anchorCtr="0" anchor="t" bIns="345375" lIns="345375" spcFirstLastPara="1" rIns="345375" wrap="square" tIns="345375"/>
          <a:lstStyle>
            <a:lvl1pPr indent="-660400" lvl="0" marL="457200">
              <a:spcBef>
                <a:spcPts val="0"/>
              </a:spcBef>
              <a:spcAft>
                <a:spcPts val="0"/>
              </a:spcAft>
              <a:buSzPts val="6800"/>
              <a:buChar char="●"/>
              <a:defRPr/>
            </a:lvl1pPr>
            <a:lvl2pPr indent="-565150" lvl="1" marL="914400">
              <a:spcBef>
                <a:spcPts val="6000"/>
              </a:spcBef>
              <a:spcAft>
                <a:spcPts val="0"/>
              </a:spcAft>
              <a:buSzPts val="5300"/>
              <a:buChar char="○"/>
              <a:defRPr/>
            </a:lvl2pPr>
            <a:lvl3pPr indent="-565150" lvl="2" marL="1371600">
              <a:spcBef>
                <a:spcPts val="6000"/>
              </a:spcBef>
              <a:spcAft>
                <a:spcPts val="0"/>
              </a:spcAft>
              <a:buSzPts val="5300"/>
              <a:buChar char="■"/>
              <a:defRPr/>
            </a:lvl3pPr>
            <a:lvl4pPr indent="-565150" lvl="3" marL="1828800">
              <a:spcBef>
                <a:spcPts val="6000"/>
              </a:spcBef>
              <a:spcAft>
                <a:spcPts val="0"/>
              </a:spcAft>
              <a:buSzPts val="5300"/>
              <a:buChar char="●"/>
              <a:defRPr/>
            </a:lvl4pPr>
            <a:lvl5pPr indent="-565150" lvl="4" marL="2286000">
              <a:spcBef>
                <a:spcPts val="6000"/>
              </a:spcBef>
              <a:spcAft>
                <a:spcPts val="0"/>
              </a:spcAft>
              <a:buSzPts val="5300"/>
              <a:buChar char="○"/>
              <a:defRPr/>
            </a:lvl5pPr>
            <a:lvl6pPr indent="-565150" lvl="5" marL="2743200">
              <a:spcBef>
                <a:spcPts val="6000"/>
              </a:spcBef>
              <a:spcAft>
                <a:spcPts val="0"/>
              </a:spcAft>
              <a:buSzPts val="5300"/>
              <a:buChar char="■"/>
              <a:defRPr/>
            </a:lvl6pPr>
            <a:lvl7pPr indent="-565150" lvl="6" marL="3200400">
              <a:spcBef>
                <a:spcPts val="6000"/>
              </a:spcBef>
              <a:spcAft>
                <a:spcPts val="0"/>
              </a:spcAft>
              <a:buSzPts val="5300"/>
              <a:buChar char="●"/>
              <a:defRPr/>
            </a:lvl7pPr>
            <a:lvl8pPr indent="-565150" lvl="7" marL="3657600">
              <a:spcBef>
                <a:spcPts val="6000"/>
              </a:spcBef>
              <a:spcAft>
                <a:spcPts val="0"/>
              </a:spcAft>
              <a:buSzPts val="5300"/>
              <a:buChar char="○"/>
              <a:defRPr/>
            </a:lvl8pPr>
            <a:lvl9pPr indent="-565150" lvl="8" marL="4114800">
              <a:spcBef>
                <a:spcPts val="6000"/>
              </a:spcBef>
              <a:spcAft>
                <a:spcPts val="6000"/>
              </a:spcAft>
              <a:buSzPts val="53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5417373" y="33160653"/>
            <a:ext cx="1646100" cy="2798400"/>
          </a:xfrm>
          <a:prstGeom prst="rect">
            <a:avLst/>
          </a:prstGeom>
        </p:spPr>
        <p:txBody>
          <a:bodyPr anchorCtr="0" anchor="ctr" bIns="345375" lIns="345375" spcFirstLastPara="1" rIns="345375" wrap="square" tIns="3453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935100" y="3164622"/>
            <a:ext cx="25561800" cy="4071900"/>
          </a:xfrm>
          <a:prstGeom prst="rect">
            <a:avLst/>
          </a:prstGeom>
        </p:spPr>
        <p:txBody>
          <a:bodyPr anchorCtr="0" anchor="t" bIns="345375" lIns="345375" spcFirstLastPara="1" rIns="345375" wrap="square" tIns="345375"/>
          <a:lstStyle>
            <a:lvl1pPr lvl="0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935100" y="8195378"/>
            <a:ext cx="11999700" cy="24294300"/>
          </a:xfrm>
          <a:prstGeom prst="rect">
            <a:avLst/>
          </a:prstGeom>
        </p:spPr>
        <p:txBody>
          <a:bodyPr anchorCtr="0" anchor="t" bIns="345375" lIns="345375" spcFirstLastPara="1" rIns="345375" wrap="square" tIns="345375"/>
          <a:lstStyle>
            <a:lvl1pPr indent="-565150" lvl="0" marL="45720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1pPr>
            <a:lvl2pPr indent="-514350" lvl="1" marL="9144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2pPr>
            <a:lvl3pPr indent="-514350" lvl="2" marL="13716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3pPr>
            <a:lvl4pPr indent="-514350" lvl="3" marL="18288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4pPr>
            <a:lvl5pPr indent="-514350" lvl="4" marL="22860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5pPr>
            <a:lvl6pPr indent="-514350" lvl="5" marL="27432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6pPr>
            <a:lvl7pPr indent="-514350" lvl="6" marL="32004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7pPr>
            <a:lvl8pPr indent="-514350" lvl="7" marL="36576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8pPr>
            <a:lvl9pPr indent="-514350" lvl="8" marL="4114800">
              <a:spcBef>
                <a:spcPts val="6000"/>
              </a:spcBef>
              <a:spcAft>
                <a:spcPts val="6000"/>
              </a:spcAft>
              <a:buSzPts val="4500"/>
              <a:buChar char="■"/>
              <a:defRPr sz="4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4497200" y="8195378"/>
            <a:ext cx="11999700" cy="24294300"/>
          </a:xfrm>
          <a:prstGeom prst="rect">
            <a:avLst/>
          </a:prstGeom>
        </p:spPr>
        <p:txBody>
          <a:bodyPr anchorCtr="0" anchor="t" bIns="345375" lIns="345375" spcFirstLastPara="1" rIns="345375" wrap="square" tIns="345375"/>
          <a:lstStyle>
            <a:lvl1pPr indent="-565150" lvl="0" marL="45720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1pPr>
            <a:lvl2pPr indent="-514350" lvl="1" marL="9144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2pPr>
            <a:lvl3pPr indent="-514350" lvl="2" marL="13716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3pPr>
            <a:lvl4pPr indent="-514350" lvl="3" marL="18288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4pPr>
            <a:lvl5pPr indent="-514350" lvl="4" marL="22860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5pPr>
            <a:lvl6pPr indent="-514350" lvl="5" marL="27432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6pPr>
            <a:lvl7pPr indent="-514350" lvl="6" marL="32004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7pPr>
            <a:lvl8pPr indent="-514350" lvl="7" marL="36576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8pPr>
            <a:lvl9pPr indent="-514350" lvl="8" marL="4114800">
              <a:spcBef>
                <a:spcPts val="6000"/>
              </a:spcBef>
              <a:spcAft>
                <a:spcPts val="6000"/>
              </a:spcAft>
              <a:buSzPts val="4500"/>
              <a:buChar char="■"/>
              <a:defRPr sz="4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5417373" y="33160653"/>
            <a:ext cx="1646100" cy="2798400"/>
          </a:xfrm>
          <a:prstGeom prst="rect">
            <a:avLst/>
          </a:prstGeom>
        </p:spPr>
        <p:txBody>
          <a:bodyPr anchorCtr="0" anchor="ctr" bIns="345375" lIns="345375" spcFirstLastPara="1" rIns="345375" wrap="square" tIns="3453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935100" y="3164622"/>
            <a:ext cx="25561800" cy="4071900"/>
          </a:xfrm>
          <a:prstGeom prst="rect">
            <a:avLst/>
          </a:prstGeom>
        </p:spPr>
        <p:txBody>
          <a:bodyPr anchorCtr="0" anchor="t" bIns="345375" lIns="345375" spcFirstLastPara="1" rIns="345375" wrap="square" tIns="345375"/>
          <a:lstStyle>
            <a:lvl1pPr lvl="0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5417373" y="33160653"/>
            <a:ext cx="1646100" cy="2798400"/>
          </a:xfrm>
          <a:prstGeom prst="rect">
            <a:avLst/>
          </a:prstGeom>
        </p:spPr>
        <p:txBody>
          <a:bodyPr anchorCtr="0" anchor="ctr" bIns="345375" lIns="345375" spcFirstLastPara="1" rIns="345375" wrap="square" tIns="3453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935100" y="3950933"/>
            <a:ext cx="8424000" cy="5374500"/>
          </a:xfrm>
          <a:prstGeom prst="rect">
            <a:avLst/>
          </a:prstGeom>
        </p:spPr>
        <p:txBody>
          <a:bodyPr anchorCtr="0" anchor="b" bIns="345375" lIns="345375" spcFirstLastPara="1" rIns="345375" wrap="square" tIns="345375"/>
          <a:lstStyle>
            <a:lvl1pPr lv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935100" y="9881600"/>
            <a:ext cx="8424000" cy="22609500"/>
          </a:xfrm>
          <a:prstGeom prst="rect">
            <a:avLst/>
          </a:prstGeom>
        </p:spPr>
        <p:txBody>
          <a:bodyPr anchorCtr="0" anchor="t" bIns="345375" lIns="345375" spcFirstLastPara="1" rIns="345375" wrap="square" tIns="345375"/>
          <a:lstStyle>
            <a:lvl1pPr indent="-514350" lvl="0" marL="45720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1pPr>
            <a:lvl2pPr indent="-514350" lvl="1" marL="9144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2pPr>
            <a:lvl3pPr indent="-514350" lvl="2" marL="13716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3pPr>
            <a:lvl4pPr indent="-514350" lvl="3" marL="18288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4pPr>
            <a:lvl5pPr indent="-514350" lvl="4" marL="22860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5pPr>
            <a:lvl6pPr indent="-514350" lvl="5" marL="27432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6pPr>
            <a:lvl7pPr indent="-514350" lvl="6" marL="32004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7pPr>
            <a:lvl8pPr indent="-514350" lvl="7" marL="36576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8pPr>
            <a:lvl9pPr indent="-514350" lvl="8" marL="4114800">
              <a:spcBef>
                <a:spcPts val="6000"/>
              </a:spcBef>
              <a:spcAft>
                <a:spcPts val="6000"/>
              </a:spcAft>
              <a:buSzPts val="4500"/>
              <a:buChar char="■"/>
              <a:defRPr sz="4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5417373" y="33160653"/>
            <a:ext cx="1646100" cy="2798400"/>
          </a:xfrm>
          <a:prstGeom prst="rect">
            <a:avLst/>
          </a:prstGeom>
        </p:spPr>
        <p:txBody>
          <a:bodyPr anchorCtr="0" anchor="ctr" bIns="345375" lIns="345375" spcFirstLastPara="1" rIns="345375" wrap="square" tIns="3453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470750" y="3201067"/>
            <a:ext cx="19103400" cy="29089500"/>
          </a:xfrm>
          <a:prstGeom prst="rect">
            <a:avLst/>
          </a:prstGeom>
        </p:spPr>
        <p:txBody>
          <a:bodyPr anchorCtr="0" anchor="ctr" bIns="345375" lIns="345375" spcFirstLastPara="1" rIns="345375" wrap="square" tIns="345375"/>
          <a:lstStyle>
            <a:lvl1pPr lvl="0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1pPr>
            <a:lvl2pPr lvl="1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2pPr>
            <a:lvl3pPr lvl="2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3pPr>
            <a:lvl4pPr lvl="3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4pPr>
            <a:lvl5pPr lvl="4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5pPr>
            <a:lvl6pPr lvl="5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6pPr>
            <a:lvl7pPr lvl="6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7pPr>
            <a:lvl8pPr lvl="7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8pPr>
            <a:lvl9pPr lvl="8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5417373" y="33160653"/>
            <a:ext cx="1646100" cy="2798400"/>
          </a:xfrm>
          <a:prstGeom prst="rect">
            <a:avLst/>
          </a:prstGeom>
        </p:spPr>
        <p:txBody>
          <a:bodyPr anchorCtr="0" anchor="ctr" bIns="345375" lIns="345375" spcFirstLastPara="1" rIns="345375" wrap="square" tIns="3453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3716000" y="-889"/>
            <a:ext cx="13716000" cy="3657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5375" lIns="345375" spcFirstLastPara="1" rIns="345375" wrap="square" tIns="3453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796500" y="8769244"/>
            <a:ext cx="12135600" cy="10540800"/>
          </a:xfrm>
          <a:prstGeom prst="rect">
            <a:avLst/>
          </a:prstGeom>
        </p:spPr>
        <p:txBody>
          <a:bodyPr anchorCtr="0" anchor="b" bIns="345375" lIns="345375" spcFirstLastPara="1" rIns="345375" wrap="square" tIns="345375"/>
          <a:lstStyle>
            <a:lvl1pPr lvl="0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796500" y="19932978"/>
            <a:ext cx="12135600" cy="8782500"/>
          </a:xfrm>
          <a:prstGeom prst="rect">
            <a:avLst/>
          </a:prstGeom>
        </p:spPr>
        <p:txBody>
          <a:bodyPr anchorCtr="0" anchor="t" bIns="345375" lIns="345375" spcFirstLastPara="1" rIns="345375" wrap="square" tIns="34537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4818500" y="5148978"/>
            <a:ext cx="11511000" cy="26276700"/>
          </a:xfrm>
          <a:prstGeom prst="rect">
            <a:avLst/>
          </a:prstGeom>
        </p:spPr>
        <p:txBody>
          <a:bodyPr anchorCtr="0" anchor="ctr" bIns="345375" lIns="345375" spcFirstLastPara="1" rIns="345375" wrap="square" tIns="345375"/>
          <a:lstStyle>
            <a:lvl1pPr indent="-660400" lvl="0" marL="457200">
              <a:spcBef>
                <a:spcPts val="0"/>
              </a:spcBef>
              <a:spcAft>
                <a:spcPts val="0"/>
              </a:spcAft>
              <a:buSzPts val="6800"/>
              <a:buChar char="●"/>
              <a:defRPr/>
            </a:lvl1pPr>
            <a:lvl2pPr indent="-565150" lvl="1" marL="914400">
              <a:spcBef>
                <a:spcPts val="6000"/>
              </a:spcBef>
              <a:spcAft>
                <a:spcPts val="0"/>
              </a:spcAft>
              <a:buSzPts val="5300"/>
              <a:buChar char="○"/>
              <a:defRPr/>
            </a:lvl2pPr>
            <a:lvl3pPr indent="-565150" lvl="2" marL="1371600">
              <a:spcBef>
                <a:spcPts val="6000"/>
              </a:spcBef>
              <a:spcAft>
                <a:spcPts val="0"/>
              </a:spcAft>
              <a:buSzPts val="5300"/>
              <a:buChar char="■"/>
              <a:defRPr/>
            </a:lvl3pPr>
            <a:lvl4pPr indent="-565150" lvl="3" marL="1828800">
              <a:spcBef>
                <a:spcPts val="6000"/>
              </a:spcBef>
              <a:spcAft>
                <a:spcPts val="0"/>
              </a:spcAft>
              <a:buSzPts val="5300"/>
              <a:buChar char="●"/>
              <a:defRPr/>
            </a:lvl4pPr>
            <a:lvl5pPr indent="-565150" lvl="4" marL="2286000">
              <a:spcBef>
                <a:spcPts val="6000"/>
              </a:spcBef>
              <a:spcAft>
                <a:spcPts val="0"/>
              </a:spcAft>
              <a:buSzPts val="5300"/>
              <a:buChar char="○"/>
              <a:defRPr/>
            </a:lvl5pPr>
            <a:lvl6pPr indent="-565150" lvl="5" marL="2743200">
              <a:spcBef>
                <a:spcPts val="6000"/>
              </a:spcBef>
              <a:spcAft>
                <a:spcPts val="0"/>
              </a:spcAft>
              <a:buSzPts val="5300"/>
              <a:buChar char="■"/>
              <a:defRPr/>
            </a:lvl6pPr>
            <a:lvl7pPr indent="-565150" lvl="6" marL="3200400">
              <a:spcBef>
                <a:spcPts val="6000"/>
              </a:spcBef>
              <a:spcAft>
                <a:spcPts val="0"/>
              </a:spcAft>
              <a:buSzPts val="5300"/>
              <a:buChar char="●"/>
              <a:defRPr/>
            </a:lvl7pPr>
            <a:lvl8pPr indent="-565150" lvl="7" marL="3657600">
              <a:spcBef>
                <a:spcPts val="6000"/>
              </a:spcBef>
              <a:spcAft>
                <a:spcPts val="0"/>
              </a:spcAft>
              <a:buSzPts val="5300"/>
              <a:buChar char="○"/>
              <a:defRPr/>
            </a:lvl8pPr>
            <a:lvl9pPr indent="-565150" lvl="8" marL="4114800">
              <a:spcBef>
                <a:spcPts val="6000"/>
              </a:spcBef>
              <a:spcAft>
                <a:spcPts val="6000"/>
              </a:spcAft>
              <a:buSzPts val="53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5417373" y="33160653"/>
            <a:ext cx="1646100" cy="2798400"/>
          </a:xfrm>
          <a:prstGeom prst="rect">
            <a:avLst/>
          </a:prstGeom>
        </p:spPr>
        <p:txBody>
          <a:bodyPr anchorCtr="0" anchor="ctr" bIns="345375" lIns="345375" spcFirstLastPara="1" rIns="345375" wrap="square" tIns="3453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935100" y="30084089"/>
            <a:ext cx="17996400" cy="4302300"/>
          </a:xfrm>
          <a:prstGeom prst="rect">
            <a:avLst/>
          </a:prstGeom>
        </p:spPr>
        <p:txBody>
          <a:bodyPr anchorCtr="0" anchor="ctr" bIns="345375" lIns="345375" spcFirstLastPara="1" rIns="345375" wrap="square" tIns="34537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5417373" y="33160653"/>
            <a:ext cx="1646100" cy="2798400"/>
          </a:xfrm>
          <a:prstGeom prst="rect">
            <a:avLst/>
          </a:prstGeom>
        </p:spPr>
        <p:txBody>
          <a:bodyPr anchorCtr="0" anchor="ctr" bIns="345375" lIns="345375" spcFirstLastPara="1" rIns="345375" wrap="square" tIns="3453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5100" y="3164622"/>
            <a:ext cx="25561800" cy="40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375" lIns="345375" spcFirstLastPara="1" rIns="345375" wrap="square" tIns="34537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00"/>
              <a:buNone/>
              <a:defRPr sz="10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00"/>
              <a:buNone/>
              <a:defRPr sz="10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00"/>
              <a:buNone/>
              <a:defRPr sz="10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00"/>
              <a:buNone/>
              <a:defRPr sz="10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00"/>
              <a:buNone/>
              <a:defRPr sz="10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00"/>
              <a:buNone/>
              <a:defRPr sz="10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00"/>
              <a:buNone/>
              <a:defRPr sz="10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00"/>
              <a:buNone/>
              <a:defRPr sz="10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00"/>
              <a:buNone/>
              <a:defRPr sz="10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5100" y="8195378"/>
            <a:ext cx="25561800" cy="24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375" lIns="345375" spcFirstLastPara="1" rIns="345375" wrap="square" tIns="345375"/>
          <a:lstStyle>
            <a:lvl1pPr indent="-660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Char char="●"/>
              <a:defRPr sz="6800">
                <a:solidFill>
                  <a:schemeClr val="dk2"/>
                </a:solidFill>
              </a:defRPr>
            </a:lvl1pPr>
            <a:lvl2pPr indent="-565150" lvl="1" marL="9144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300"/>
              <a:buChar char="○"/>
              <a:defRPr sz="5300">
                <a:solidFill>
                  <a:schemeClr val="dk2"/>
                </a:solidFill>
              </a:defRPr>
            </a:lvl2pPr>
            <a:lvl3pPr indent="-565150" lvl="2" marL="13716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300"/>
              <a:buChar char="■"/>
              <a:defRPr sz="5300">
                <a:solidFill>
                  <a:schemeClr val="dk2"/>
                </a:solidFill>
              </a:defRPr>
            </a:lvl3pPr>
            <a:lvl4pPr indent="-565150" lvl="3" marL="18288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300"/>
              <a:buChar char="●"/>
              <a:defRPr sz="5300">
                <a:solidFill>
                  <a:schemeClr val="dk2"/>
                </a:solidFill>
              </a:defRPr>
            </a:lvl4pPr>
            <a:lvl5pPr indent="-565150" lvl="4" marL="22860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300"/>
              <a:buChar char="○"/>
              <a:defRPr sz="5300">
                <a:solidFill>
                  <a:schemeClr val="dk2"/>
                </a:solidFill>
              </a:defRPr>
            </a:lvl5pPr>
            <a:lvl6pPr indent="-565150" lvl="5" marL="27432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300"/>
              <a:buChar char="■"/>
              <a:defRPr sz="5300">
                <a:solidFill>
                  <a:schemeClr val="dk2"/>
                </a:solidFill>
              </a:defRPr>
            </a:lvl6pPr>
            <a:lvl7pPr indent="-565150" lvl="6" marL="32004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300"/>
              <a:buChar char="●"/>
              <a:defRPr sz="5300">
                <a:solidFill>
                  <a:schemeClr val="dk2"/>
                </a:solidFill>
              </a:defRPr>
            </a:lvl7pPr>
            <a:lvl8pPr indent="-565150" lvl="7" marL="36576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300"/>
              <a:buChar char="○"/>
              <a:defRPr sz="5300">
                <a:solidFill>
                  <a:schemeClr val="dk2"/>
                </a:solidFill>
              </a:defRPr>
            </a:lvl8pPr>
            <a:lvl9pPr indent="-565150" lvl="8" marL="4114800">
              <a:lnSpc>
                <a:spcPct val="115000"/>
              </a:lnSpc>
              <a:spcBef>
                <a:spcPts val="6000"/>
              </a:spcBef>
              <a:spcAft>
                <a:spcPts val="6000"/>
              </a:spcAft>
              <a:buClr>
                <a:schemeClr val="dk2"/>
              </a:buClr>
              <a:buSzPts val="5300"/>
              <a:buChar char="■"/>
              <a:defRPr sz="5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5417373" y="33160653"/>
            <a:ext cx="1646100" cy="27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5375" lIns="345375" spcFirstLastPara="1" rIns="345375" wrap="square" tIns="345375">
            <a:noAutofit/>
          </a:bodyPr>
          <a:lstStyle>
            <a:lvl1pPr lvl="0" algn="r">
              <a:buNone/>
              <a:defRPr sz="3800">
                <a:solidFill>
                  <a:schemeClr val="dk2"/>
                </a:solidFill>
              </a:defRPr>
            </a:lvl1pPr>
            <a:lvl2pPr lvl="1" algn="r">
              <a:buNone/>
              <a:defRPr sz="3800">
                <a:solidFill>
                  <a:schemeClr val="dk2"/>
                </a:solidFill>
              </a:defRPr>
            </a:lvl2pPr>
            <a:lvl3pPr lvl="2" algn="r">
              <a:buNone/>
              <a:defRPr sz="3800">
                <a:solidFill>
                  <a:schemeClr val="dk2"/>
                </a:solidFill>
              </a:defRPr>
            </a:lvl3pPr>
            <a:lvl4pPr lvl="3" algn="r">
              <a:buNone/>
              <a:defRPr sz="3800">
                <a:solidFill>
                  <a:schemeClr val="dk2"/>
                </a:solidFill>
              </a:defRPr>
            </a:lvl4pPr>
            <a:lvl5pPr lvl="4" algn="r">
              <a:buNone/>
              <a:defRPr sz="3800">
                <a:solidFill>
                  <a:schemeClr val="dk2"/>
                </a:solidFill>
              </a:defRPr>
            </a:lvl5pPr>
            <a:lvl6pPr lvl="5" algn="r">
              <a:buNone/>
              <a:defRPr sz="3800">
                <a:solidFill>
                  <a:schemeClr val="dk2"/>
                </a:solidFill>
              </a:defRPr>
            </a:lvl6pPr>
            <a:lvl7pPr lvl="6" algn="r">
              <a:buNone/>
              <a:defRPr sz="3800">
                <a:solidFill>
                  <a:schemeClr val="dk2"/>
                </a:solidFill>
              </a:defRPr>
            </a:lvl7pPr>
            <a:lvl8pPr lvl="7" algn="r">
              <a:buNone/>
              <a:defRPr sz="3800">
                <a:solidFill>
                  <a:schemeClr val="dk2"/>
                </a:solidFill>
              </a:defRPr>
            </a:lvl8pPr>
            <a:lvl9pPr lvl="8" algn="r">
              <a:buNone/>
              <a:defRPr sz="38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4275" y="-25100"/>
            <a:ext cx="27432000" cy="3509400"/>
          </a:xfrm>
          <a:prstGeom prst="rect">
            <a:avLst/>
          </a:prstGeom>
          <a:solidFill>
            <a:srgbClr val="020DC9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45375" lIns="345375" spcFirstLastPara="1" rIns="345375" wrap="square" tIns="3453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Effectiveness of Different Hand Soaps on Survival of Microorganisms</a:t>
            </a:r>
            <a:endParaRPr b="1" sz="65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Morgan Karnes, Teresa Fruchterman, Morgan Perkins, Devin Teachey and Denis Trubitsyn</a:t>
            </a:r>
            <a:endParaRPr sz="48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Biological and Environmental Sciences, Longwood University</a:t>
            </a:r>
            <a:endParaRPr sz="48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-375" y="4639975"/>
            <a:ext cx="13980000" cy="5566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5375" lIns="345375" spcFirstLastPara="1" rIns="345375" wrap="square" tIns="345375">
            <a:noAutofit/>
          </a:bodyPr>
          <a:lstStyle/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Thousands of bacterial diseases can be prevented by proper hygiene such as washing hands using soap and water (</a:t>
            </a: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1)</a:t>
            </a: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It has been confirmed in many studies that handwashing is an efficient method in preventing disease (</a:t>
            </a: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2).</a:t>
            </a: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Soaps are effective cleansers because they cause the removal of lipid and adhering dirt, soil, and various organic substances from the hands, including loose transient bacteria (</a:t>
            </a: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1).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There have been a number of studies that have compared different hand hygiene methods in hospital settings.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In contrast, there have been relatively few studies that test the effectiveness of common household soaps in a non-hospital setting (</a:t>
            </a: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3).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/>
          </a:p>
        </p:txBody>
      </p:sp>
      <p:sp>
        <p:nvSpPr>
          <p:cNvPr id="56" name="Google Shape;56;p13"/>
          <p:cNvSpPr txBox="1"/>
          <p:nvPr/>
        </p:nvSpPr>
        <p:spPr>
          <a:xfrm flipH="1">
            <a:off x="-41975" y="26210900"/>
            <a:ext cx="27432000" cy="7069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5375" lIns="345375" spcFirstLastPara="1" rIns="345375" wrap="square" tIns="34537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-42000" y="34386825"/>
            <a:ext cx="9537600" cy="2200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9144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Have more replicates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9144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Have more subjects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9144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Increase soap samples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9144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Analyze soap ingredients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495700" y="34366125"/>
            <a:ext cx="8821500" cy="2200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Thank you to Dr. Trubitsyn for all the help and extra time he  put into our project and a big thank you to Connor Perry for being a subject in our research project.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-42000" y="10206125"/>
            <a:ext cx="27508200" cy="1105500"/>
          </a:xfrm>
          <a:prstGeom prst="rect">
            <a:avLst/>
          </a:prstGeom>
          <a:solidFill>
            <a:srgbClr val="020DC9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endParaRPr b="1" sz="54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-375" y="3489238"/>
            <a:ext cx="13980000" cy="1157100"/>
          </a:xfrm>
          <a:prstGeom prst="rect">
            <a:avLst/>
          </a:prstGeom>
          <a:solidFill>
            <a:srgbClr val="020DC9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0" y="25053800"/>
            <a:ext cx="27432000" cy="1157100"/>
          </a:xfrm>
          <a:prstGeom prst="rect">
            <a:avLst/>
          </a:prstGeom>
          <a:solidFill>
            <a:srgbClr val="020DC9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-42000" y="33280050"/>
            <a:ext cx="9537600" cy="1157100"/>
          </a:xfrm>
          <a:prstGeom prst="rect">
            <a:avLst/>
          </a:prstGeom>
          <a:solidFill>
            <a:srgbClr val="020DC9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 Experiments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9495700" y="33280050"/>
            <a:ext cx="8821500" cy="1157100"/>
          </a:xfrm>
          <a:prstGeom prst="rect">
            <a:avLst/>
          </a:prstGeom>
          <a:solidFill>
            <a:srgbClr val="020DC9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  <a:endParaRPr b="1" sz="54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8317300" y="33279900"/>
            <a:ext cx="9114600" cy="1157100"/>
          </a:xfrm>
          <a:prstGeom prst="rect">
            <a:avLst/>
          </a:prstGeom>
          <a:solidFill>
            <a:srgbClr val="020DC9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b="1" sz="54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3844" y="15846488"/>
            <a:ext cx="11202757" cy="76561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 flipH="1">
            <a:off x="34400" y="15663504"/>
            <a:ext cx="27432000" cy="9390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5375" lIns="345375" spcFirstLastPara="1" rIns="345375" wrap="square" tIns="3453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                                                                                                                                                          </a:t>
            </a:r>
            <a:endParaRPr b="1" sz="11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4400" y="14539625"/>
            <a:ext cx="27432000" cy="1157100"/>
          </a:xfrm>
          <a:prstGeom prst="rect">
            <a:avLst/>
          </a:prstGeom>
          <a:solidFill>
            <a:srgbClr val="020DC9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Microoganismal Counts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3979700" y="4624850"/>
            <a:ext cx="13466100" cy="2200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5375" lIns="345375" spcFirstLastPara="1" rIns="345375" wrap="square" tIns="34537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Find the best hand soap brand that is commonly used at removing bacterial colonies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Run a PCR and analyze ribosomal 16s sequences to identify specific species</a:t>
            </a: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3972800" y="3482875"/>
            <a:ext cx="13451700" cy="1157100"/>
          </a:xfrm>
          <a:prstGeom prst="rect">
            <a:avLst/>
          </a:prstGeom>
          <a:solidFill>
            <a:srgbClr val="020DC9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Goals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3965600" y="6845775"/>
            <a:ext cx="13466100" cy="1105500"/>
          </a:xfrm>
          <a:prstGeom prst="rect">
            <a:avLst/>
          </a:prstGeom>
          <a:solidFill>
            <a:srgbClr val="020DC9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Hypothesis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3965600" y="7973425"/>
            <a:ext cx="13466100" cy="2200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5375" lIns="345375" spcFirstLastPara="1" rIns="345375" wrap="square" tIns="3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If we place the palm of our dominant hands on nutrient agar plates before and after washing our hands with one pump of the chosen soap for twenty seconds, then the anti-microbial soap will have the least bacterial growth after.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8317400" y="34437150"/>
            <a:ext cx="9114600" cy="21294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1.	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Guidelines on Hand Hygiene in Health Care. WHO; Geneva, Switzerland: 2009.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	Aiello A. et al., Effect of Hand Hygiene on Infectious Disease Risk in the Community Setting: A Meta-Analysis. </a:t>
            </a:r>
            <a:r>
              <a:rPr b="1" i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 J Public Health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2008; 98(8): 1372–1381.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	Burton et al</a:t>
            </a:r>
            <a:r>
              <a:rPr b="1" i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Effect of Handwashing with Water or Soap on Bacterial Contamination  of Hands.</a:t>
            </a:r>
            <a:r>
              <a:rPr b="1" i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 J Environ Res Public Health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2011; 8(1): 97–104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 rot="-180">
            <a:off x="5072650" y="26528258"/>
            <a:ext cx="11480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2: </a:t>
            </a:r>
            <a:r>
              <a:rPr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NanoDrop results of Nucleic Acid Concentration of purified PCR samples. </a:t>
            </a:r>
            <a:r>
              <a:rPr lang="e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5" name="Google Shape;75;p13"/>
          <p:cNvGraphicFramePr/>
          <p:nvPr/>
        </p:nvGraphicFramePr>
        <p:xfrm>
          <a:off x="4956313" y="2723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{E7D89C8A-1910-457A-9447-E92121A3E945}</a:tableStyleId>
              </a:tblPr>
              <a:tblGrid>
                <a:gridCol w="2996775"/>
                <a:gridCol w="4793375"/>
                <a:gridCol w="4793375"/>
                <a:gridCol w="4793375"/>
                <a:gridCol w="4793375"/>
              </a:tblGrid>
              <a:tr h="1214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After Sample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ProMega 1 kb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Purity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Nucleic Acid Concentration (ng/µl)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Bacterial 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Sequencing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Ideal %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4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Antibacterial Subject 2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1.92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41.4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Bacillus sp. </a:t>
                      </a:r>
                      <a:endParaRPr i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99%</a:t>
                      </a:r>
                      <a:endParaRPr i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6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Dawn Subject 3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1.94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63.2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Staphylococcus pasteuri</a:t>
                      </a:r>
                      <a:endParaRPr i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100%</a:t>
                      </a:r>
                      <a:endParaRPr i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4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Softsoap Subject 4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1.91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65.1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Microbacterium paraoxydans</a:t>
                      </a:r>
                      <a:endParaRPr i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100%</a:t>
                      </a:r>
                      <a:endParaRPr i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4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Longwood Subject 1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1.99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31.5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Demacoccus sp.</a:t>
                      </a:r>
                      <a:endParaRPr i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100%</a:t>
                      </a:r>
                      <a:endParaRPr i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66675" marL="6667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6" name="Google Shape;76;p13"/>
          <p:cNvSpPr txBox="1"/>
          <p:nvPr/>
        </p:nvSpPr>
        <p:spPr>
          <a:xfrm>
            <a:off x="34400" y="19713700"/>
            <a:ext cx="101718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 Table 1: 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The number of recorded colonies on each plate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23055650" y="11691963"/>
            <a:ext cx="3386700" cy="1809600"/>
          </a:xfrm>
          <a:prstGeom prst="flowChartProcess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Purify with NanoDrop and send for sequencing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4584750" y="11701750"/>
            <a:ext cx="3386700" cy="18096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Apply one mL of soap on hands and wash for 20 seconds</a:t>
            </a:r>
            <a:endParaRPr b="1" sz="3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908750" y="11701738"/>
            <a:ext cx="3386700" cy="18096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Place palm of dominant hand on petri dish before washing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11949938" y="11701738"/>
            <a:ext cx="3386700" cy="18096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Observe and count plates 72</a:t>
            </a: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 hours after incubation at room temperature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15612750" y="11691963"/>
            <a:ext cx="3386700" cy="18096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Run a Polymerase</a:t>
            </a: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Chain</a:t>
            </a: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 Reaction (PCR) to </a:t>
            </a: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amplify</a:t>
            </a: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 16s RNA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19334188" y="11691963"/>
            <a:ext cx="3386700" cy="18096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Perform DNA </a:t>
            </a: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Gel Electrophoresis </a:t>
            </a: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to visualize fragment size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15953725" y="23425950"/>
            <a:ext cx="11480700" cy="1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Figure 5: 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The number of colonies after 3 days of growth. 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most effective soap is the Dawn Ultra Hand Soap (T-test p-value &lt;0.01**) and the Anti-Microbial Hand Soap (T-Test p-value &lt;0.05*). The least effective soap is the Soft’s Hand Soap (T-test p-value &lt;0.30) and the Longwood University’s  Hand Soap (T-Test p-value &lt;0.30).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-16298750" y="5287975"/>
            <a:ext cx="22053900" cy="25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8825" y="15946361"/>
            <a:ext cx="3540551" cy="180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1175" y="15946338"/>
            <a:ext cx="3540551" cy="18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96475" y="15925863"/>
            <a:ext cx="3540582" cy="18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525" y="15946337"/>
            <a:ext cx="3540549" cy="18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389" y="27200253"/>
            <a:ext cx="4697165" cy="35093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8260750" y="11701737"/>
            <a:ext cx="3386700" cy="18096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On a new petri dish, place the same palm on plate after washing</a:t>
            </a:r>
            <a:endParaRPr b="1" sz="3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3461450" y="13741250"/>
            <a:ext cx="1582500" cy="5541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7123075" y="13741263"/>
            <a:ext cx="1582500" cy="5541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22083450" y="13741250"/>
            <a:ext cx="1582500" cy="5541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18317200" y="13741250"/>
            <a:ext cx="1582500" cy="5541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14550950" y="13741250"/>
            <a:ext cx="1582500" cy="5541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10784700" y="13741263"/>
            <a:ext cx="1582500" cy="5541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 flipH="1">
            <a:off x="-100" y="11311625"/>
            <a:ext cx="27432000" cy="3228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5375" lIns="345375" spcFirstLastPara="1" rIns="345375" wrap="square" tIns="345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207425" y="17756075"/>
            <a:ext cx="3540600" cy="1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Times New Roman"/>
                <a:ea typeface="Times New Roman"/>
                <a:cs typeface="Times New Roman"/>
                <a:sym typeface="Times New Roman"/>
              </a:rPr>
              <a:t>Figure 1:</a:t>
            </a: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 Antimicrobial Soap Subject #2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White Colony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4056450" y="17747175"/>
            <a:ext cx="3661500" cy="1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Times New Roman"/>
                <a:ea typeface="Times New Roman"/>
                <a:cs typeface="Times New Roman"/>
                <a:sym typeface="Times New Roman"/>
              </a:rPr>
              <a:t>Figure 2:</a:t>
            </a: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 Dawn Soap Subject #3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Red Colony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7904125" y="17755000"/>
            <a:ext cx="3661500" cy="1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Times New Roman"/>
                <a:ea typeface="Times New Roman"/>
                <a:cs typeface="Times New Roman"/>
                <a:sym typeface="Times New Roman"/>
              </a:rPr>
              <a:t>Figure 3:</a:t>
            </a: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Softsoap</a:t>
            </a: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 Subject #4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Green Colony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11751800" y="17755000"/>
            <a:ext cx="3540600" cy="1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Times New Roman"/>
                <a:ea typeface="Times New Roman"/>
                <a:cs typeface="Times New Roman"/>
                <a:sym typeface="Times New Roman"/>
              </a:rPr>
              <a:t>Figure 4:</a:t>
            </a: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 Longwood Soap Subject #1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Orange Colony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207425" y="30795525"/>
            <a:ext cx="4697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Times New Roman"/>
                <a:ea typeface="Times New Roman"/>
                <a:cs typeface="Times New Roman"/>
                <a:sym typeface="Times New Roman"/>
              </a:rPr>
              <a:t>Figure 6: </a:t>
            </a: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Gel Electrophoresis compared to ProMega 1kb. Sample numbers 5-8.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0550" y="20555050"/>
            <a:ext cx="15327542" cy="35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/>
          <p:nvPr/>
        </p:nvSpPr>
        <p:spPr>
          <a:xfrm>
            <a:off x="1709450" y="28761800"/>
            <a:ext cx="758700" cy="693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