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36576000" cx="2743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131A6D84-95F5-4446-B354-8E6088663543}">
  <a:tblStyle styleId="{131A6D84-95F5-4446-B354-8E6088663543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43434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43434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935125" y="5294756"/>
            <a:ext cx="25561800" cy="14596800"/>
          </a:xfrm>
          <a:prstGeom prst="rect">
            <a:avLst/>
          </a:prstGeom>
        </p:spPr>
        <p:txBody>
          <a:bodyPr anchorCtr="0" anchor="b" bIns="345375" lIns="345375" spcFirstLastPara="1" rIns="345375" wrap="square" tIns="345375"/>
          <a:lstStyle>
            <a:lvl1pPr lvl="0" algn="ctr">
              <a:spcBef>
                <a:spcPts val="0"/>
              </a:spcBef>
              <a:spcAft>
                <a:spcPts val="0"/>
              </a:spcAft>
              <a:buSzPts val="19600"/>
              <a:buNone/>
              <a:defRPr sz="1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9600"/>
              <a:buNone/>
              <a:defRPr sz="1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9600"/>
              <a:buNone/>
              <a:defRPr sz="1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9600"/>
              <a:buNone/>
              <a:defRPr sz="1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9600"/>
              <a:buNone/>
              <a:defRPr sz="1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9600"/>
              <a:buNone/>
              <a:defRPr sz="1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9600"/>
              <a:buNone/>
              <a:defRPr sz="1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9600"/>
              <a:buNone/>
              <a:defRPr sz="1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9600"/>
              <a:buNone/>
              <a:defRPr sz="19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935100" y="20153778"/>
            <a:ext cx="25561800" cy="5636700"/>
          </a:xfrm>
          <a:prstGeom prst="rect">
            <a:avLst/>
          </a:prstGeom>
        </p:spPr>
        <p:txBody>
          <a:bodyPr anchorCtr="0" anchor="t" bIns="345375" lIns="345375" spcFirstLastPara="1" rIns="345375" wrap="square" tIns="34537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0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5417373" y="33160653"/>
            <a:ext cx="1646100" cy="2798400"/>
          </a:xfrm>
          <a:prstGeom prst="rect">
            <a:avLst/>
          </a:prstGeom>
        </p:spPr>
        <p:txBody>
          <a:bodyPr anchorCtr="0" anchor="ctr" bIns="345375" lIns="345375" spcFirstLastPara="1" rIns="345375" wrap="square" tIns="3453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935100" y="7865778"/>
            <a:ext cx="25561800" cy="13963200"/>
          </a:xfrm>
          <a:prstGeom prst="rect">
            <a:avLst/>
          </a:prstGeom>
        </p:spPr>
        <p:txBody>
          <a:bodyPr anchorCtr="0" anchor="b" bIns="345375" lIns="345375" spcFirstLastPara="1" rIns="345375" wrap="square" tIns="345375"/>
          <a:lstStyle>
            <a:lvl1pPr lvl="0" algn="ctr">
              <a:spcBef>
                <a:spcPts val="0"/>
              </a:spcBef>
              <a:spcAft>
                <a:spcPts val="0"/>
              </a:spcAft>
              <a:buSzPts val="45300"/>
              <a:buNone/>
              <a:defRPr sz="4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300"/>
              <a:buNone/>
              <a:defRPr sz="4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300"/>
              <a:buNone/>
              <a:defRPr sz="4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300"/>
              <a:buNone/>
              <a:defRPr sz="4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300"/>
              <a:buNone/>
              <a:defRPr sz="4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300"/>
              <a:buNone/>
              <a:defRPr sz="4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300"/>
              <a:buNone/>
              <a:defRPr sz="4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300"/>
              <a:buNone/>
              <a:defRPr sz="4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300"/>
              <a:buNone/>
              <a:defRPr sz="453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935100" y="22415822"/>
            <a:ext cx="25561800" cy="9249600"/>
          </a:xfrm>
          <a:prstGeom prst="rect">
            <a:avLst/>
          </a:prstGeom>
        </p:spPr>
        <p:txBody>
          <a:bodyPr anchorCtr="0" anchor="t" bIns="345375" lIns="345375" spcFirstLastPara="1" rIns="345375" wrap="square" tIns="345375"/>
          <a:lstStyle>
            <a:lvl1pPr indent="-660400" lvl="0" marL="457200" algn="ctr">
              <a:spcBef>
                <a:spcPts val="0"/>
              </a:spcBef>
              <a:spcAft>
                <a:spcPts val="0"/>
              </a:spcAft>
              <a:buSzPts val="6800"/>
              <a:buChar char="●"/>
              <a:defRPr/>
            </a:lvl1pPr>
            <a:lvl2pPr indent="-565150" lvl="1" marL="914400" algn="ctr">
              <a:spcBef>
                <a:spcPts val="6000"/>
              </a:spcBef>
              <a:spcAft>
                <a:spcPts val="0"/>
              </a:spcAft>
              <a:buSzPts val="5300"/>
              <a:buChar char="○"/>
              <a:defRPr/>
            </a:lvl2pPr>
            <a:lvl3pPr indent="-565150" lvl="2" marL="1371600" algn="ctr">
              <a:spcBef>
                <a:spcPts val="6000"/>
              </a:spcBef>
              <a:spcAft>
                <a:spcPts val="0"/>
              </a:spcAft>
              <a:buSzPts val="5300"/>
              <a:buChar char="■"/>
              <a:defRPr/>
            </a:lvl3pPr>
            <a:lvl4pPr indent="-565150" lvl="3" marL="1828800" algn="ctr">
              <a:spcBef>
                <a:spcPts val="6000"/>
              </a:spcBef>
              <a:spcAft>
                <a:spcPts val="0"/>
              </a:spcAft>
              <a:buSzPts val="5300"/>
              <a:buChar char="●"/>
              <a:defRPr/>
            </a:lvl4pPr>
            <a:lvl5pPr indent="-565150" lvl="4" marL="2286000" algn="ctr">
              <a:spcBef>
                <a:spcPts val="6000"/>
              </a:spcBef>
              <a:spcAft>
                <a:spcPts val="0"/>
              </a:spcAft>
              <a:buSzPts val="5300"/>
              <a:buChar char="○"/>
              <a:defRPr/>
            </a:lvl5pPr>
            <a:lvl6pPr indent="-565150" lvl="5" marL="2743200" algn="ctr">
              <a:spcBef>
                <a:spcPts val="6000"/>
              </a:spcBef>
              <a:spcAft>
                <a:spcPts val="0"/>
              </a:spcAft>
              <a:buSzPts val="5300"/>
              <a:buChar char="■"/>
              <a:defRPr/>
            </a:lvl6pPr>
            <a:lvl7pPr indent="-565150" lvl="6" marL="3200400" algn="ctr">
              <a:spcBef>
                <a:spcPts val="6000"/>
              </a:spcBef>
              <a:spcAft>
                <a:spcPts val="0"/>
              </a:spcAft>
              <a:buSzPts val="5300"/>
              <a:buChar char="●"/>
              <a:defRPr/>
            </a:lvl7pPr>
            <a:lvl8pPr indent="-565150" lvl="7" marL="3657600" algn="ctr">
              <a:spcBef>
                <a:spcPts val="6000"/>
              </a:spcBef>
              <a:spcAft>
                <a:spcPts val="0"/>
              </a:spcAft>
              <a:buSzPts val="5300"/>
              <a:buChar char="○"/>
              <a:defRPr/>
            </a:lvl8pPr>
            <a:lvl9pPr indent="-565150" lvl="8" marL="4114800" algn="ctr">
              <a:spcBef>
                <a:spcPts val="6000"/>
              </a:spcBef>
              <a:spcAft>
                <a:spcPts val="6000"/>
              </a:spcAft>
              <a:buSzPts val="53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5417373" y="33160653"/>
            <a:ext cx="1646100" cy="2798400"/>
          </a:xfrm>
          <a:prstGeom prst="rect">
            <a:avLst/>
          </a:prstGeom>
        </p:spPr>
        <p:txBody>
          <a:bodyPr anchorCtr="0" anchor="ctr" bIns="345375" lIns="345375" spcFirstLastPara="1" rIns="345375" wrap="square" tIns="3453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5417373" y="33160653"/>
            <a:ext cx="1646100" cy="2798400"/>
          </a:xfrm>
          <a:prstGeom prst="rect">
            <a:avLst/>
          </a:prstGeom>
        </p:spPr>
        <p:txBody>
          <a:bodyPr anchorCtr="0" anchor="ctr" bIns="345375" lIns="345375" spcFirstLastPara="1" rIns="345375" wrap="square" tIns="3453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935100" y="15294933"/>
            <a:ext cx="25561800" cy="5985600"/>
          </a:xfrm>
          <a:prstGeom prst="rect">
            <a:avLst/>
          </a:prstGeom>
        </p:spPr>
        <p:txBody>
          <a:bodyPr anchorCtr="0" anchor="ctr" bIns="345375" lIns="345375" spcFirstLastPara="1" rIns="345375" wrap="square" tIns="345375"/>
          <a:lstStyle>
            <a:lvl1pPr lvl="0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5417373" y="33160653"/>
            <a:ext cx="1646100" cy="2798400"/>
          </a:xfrm>
          <a:prstGeom prst="rect">
            <a:avLst/>
          </a:prstGeom>
        </p:spPr>
        <p:txBody>
          <a:bodyPr anchorCtr="0" anchor="ctr" bIns="345375" lIns="345375" spcFirstLastPara="1" rIns="345375" wrap="square" tIns="3453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935100" y="3164622"/>
            <a:ext cx="25561800" cy="4071900"/>
          </a:xfrm>
          <a:prstGeom prst="rect">
            <a:avLst/>
          </a:prstGeom>
        </p:spPr>
        <p:txBody>
          <a:bodyPr anchorCtr="0" anchor="t" bIns="345375" lIns="345375" spcFirstLastPara="1" rIns="345375" wrap="square" tIns="345375"/>
          <a:lstStyle>
            <a:lvl1pPr lvl="0">
              <a:spcBef>
                <a:spcPts val="0"/>
              </a:spcBef>
              <a:spcAft>
                <a:spcPts val="0"/>
              </a:spcAft>
              <a:buSzPts val="10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935100" y="8195378"/>
            <a:ext cx="25561800" cy="24294300"/>
          </a:xfrm>
          <a:prstGeom prst="rect">
            <a:avLst/>
          </a:prstGeom>
        </p:spPr>
        <p:txBody>
          <a:bodyPr anchorCtr="0" anchor="t" bIns="345375" lIns="345375" spcFirstLastPara="1" rIns="345375" wrap="square" tIns="345375"/>
          <a:lstStyle>
            <a:lvl1pPr indent="-660400" lvl="0" marL="457200">
              <a:spcBef>
                <a:spcPts val="0"/>
              </a:spcBef>
              <a:spcAft>
                <a:spcPts val="0"/>
              </a:spcAft>
              <a:buSzPts val="6800"/>
              <a:buChar char="●"/>
              <a:defRPr/>
            </a:lvl1pPr>
            <a:lvl2pPr indent="-565150" lvl="1" marL="914400">
              <a:spcBef>
                <a:spcPts val="6000"/>
              </a:spcBef>
              <a:spcAft>
                <a:spcPts val="0"/>
              </a:spcAft>
              <a:buSzPts val="5300"/>
              <a:buChar char="○"/>
              <a:defRPr/>
            </a:lvl2pPr>
            <a:lvl3pPr indent="-565150" lvl="2" marL="1371600">
              <a:spcBef>
                <a:spcPts val="6000"/>
              </a:spcBef>
              <a:spcAft>
                <a:spcPts val="0"/>
              </a:spcAft>
              <a:buSzPts val="5300"/>
              <a:buChar char="■"/>
              <a:defRPr/>
            </a:lvl3pPr>
            <a:lvl4pPr indent="-565150" lvl="3" marL="1828800">
              <a:spcBef>
                <a:spcPts val="6000"/>
              </a:spcBef>
              <a:spcAft>
                <a:spcPts val="0"/>
              </a:spcAft>
              <a:buSzPts val="5300"/>
              <a:buChar char="●"/>
              <a:defRPr/>
            </a:lvl4pPr>
            <a:lvl5pPr indent="-565150" lvl="4" marL="2286000">
              <a:spcBef>
                <a:spcPts val="6000"/>
              </a:spcBef>
              <a:spcAft>
                <a:spcPts val="0"/>
              </a:spcAft>
              <a:buSzPts val="5300"/>
              <a:buChar char="○"/>
              <a:defRPr/>
            </a:lvl5pPr>
            <a:lvl6pPr indent="-565150" lvl="5" marL="2743200">
              <a:spcBef>
                <a:spcPts val="6000"/>
              </a:spcBef>
              <a:spcAft>
                <a:spcPts val="0"/>
              </a:spcAft>
              <a:buSzPts val="5300"/>
              <a:buChar char="■"/>
              <a:defRPr/>
            </a:lvl6pPr>
            <a:lvl7pPr indent="-565150" lvl="6" marL="3200400">
              <a:spcBef>
                <a:spcPts val="6000"/>
              </a:spcBef>
              <a:spcAft>
                <a:spcPts val="0"/>
              </a:spcAft>
              <a:buSzPts val="5300"/>
              <a:buChar char="●"/>
              <a:defRPr/>
            </a:lvl7pPr>
            <a:lvl8pPr indent="-565150" lvl="7" marL="3657600">
              <a:spcBef>
                <a:spcPts val="6000"/>
              </a:spcBef>
              <a:spcAft>
                <a:spcPts val="0"/>
              </a:spcAft>
              <a:buSzPts val="5300"/>
              <a:buChar char="○"/>
              <a:defRPr/>
            </a:lvl8pPr>
            <a:lvl9pPr indent="-565150" lvl="8" marL="4114800">
              <a:spcBef>
                <a:spcPts val="6000"/>
              </a:spcBef>
              <a:spcAft>
                <a:spcPts val="6000"/>
              </a:spcAft>
              <a:buSzPts val="53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5417373" y="33160653"/>
            <a:ext cx="1646100" cy="2798400"/>
          </a:xfrm>
          <a:prstGeom prst="rect">
            <a:avLst/>
          </a:prstGeom>
        </p:spPr>
        <p:txBody>
          <a:bodyPr anchorCtr="0" anchor="ctr" bIns="345375" lIns="345375" spcFirstLastPara="1" rIns="345375" wrap="square" tIns="3453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935100" y="3164622"/>
            <a:ext cx="25561800" cy="4071900"/>
          </a:xfrm>
          <a:prstGeom prst="rect">
            <a:avLst/>
          </a:prstGeom>
        </p:spPr>
        <p:txBody>
          <a:bodyPr anchorCtr="0" anchor="t" bIns="345375" lIns="345375" spcFirstLastPara="1" rIns="345375" wrap="square" tIns="345375"/>
          <a:lstStyle>
            <a:lvl1pPr lvl="0">
              <a:spcBef>
                <a:spcPts val="0"/>
              </a:spcBef>
              <a:spcAft>
                <a:spcPts val="0"/>
              </a:spcAft>
              <a:buSzPts val="10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935100" y="8195378"/>
            <a:ext cx="11999700" cy="24294300"/>
          </a:xfrm>
          <a:prstGeom prst="rect">
            <a:avLst/>
          </a:prstGeom>
        </p:spPr>
        <p:txBody>
          <a:bodyPr anchorCtr="0" anchor="t" bIns="345375" lIns="345375" spcFirstLastPara="1" rIns="345375" wrap="square" tIns="345375"/>
          <a:lstStyle>
            <a:lvl1pPr indent="-565150" lvl="0" marL="457200">
              <a:spcBef>
                <a:spcPts val="0"/>
              </a:spcBef>
              <a:spcAft>
                <a:spcPts val="0"/>
              </a:spcAft>
              <a:buSzPts val="5300"/>
              <a:buChar char="●"/>
              <a:defRPr sz="5300"/>
            </a:lvl1pPr>
            <a:lvl2pPr indent="-514350" lvl="1" marL="914400">
              <a:spcBef>
                <a:spcPts val="6000"/>
              </a:spcBef>
              <a:spcAft>
                <a:spcPts val="0"/>
              </a:spcAft>
              <a:buSzPts val="4500"/>
              <a:buChar char="○"/>
              <a:defRPr sz="4500"/>
            </a:lvl2pPr>
            <a:lvl3pPr indent="-514350" lvl="2" marL="1371600">
              <a:spcBef>
                <a:spcPts val="6000"/>
              </a:spcBef>
              <a:spcAft>
                <a:spcPts val="0"/>
              </a:spcAft>
              <a:buSzPts val="4500"/>
              <a:buChar char="■"/>
              <a:defRPr sz="4500"/>
            </a:lvl3pPr>
            <a:lvl4pPr indent="-514350" lvl="3" marL="1828800">
              <a:spcBef>
                <a:spcPts val="6000"/>
              </a:spcBef>
              <a:spcAft>
                <a:spcPts val="0"/>
              </a:spcAft>
              <a:buSzPts val="4500"/>
              <a:buChar char="●"/>
              <a:defRPr sz="4500"/>
            </a:lvl4pPr>
            <a:lvl5pPr indent="-514350" lvl="4" marL="2286000">
              <a:spcBef>
                <a:spcPts val="6000"/>
              </a:spcBef>
              <a:spcAft>
                <a:spcPts val="0"/>
              </a:spcAft>
              <a:buSzPts val="4500"/>
              <a:buChar char="○"/>
              <a:defRPr sz="4500"/>
            </a:lvl5pPr>
            <a:lvl6pPr indent="-514350" lvl="5" marL="2743200">
              <a:spcBef>
                <a:spcPts val="6000"/>
              </a:spcBef>
              <a:spcAft>
                <a:spcPts val="0"/>
              </a:spcAft>
              <a:buSzPts val="4500"/>
              <a:buChar char="■"/>
              <a:defRPr sz="4500"/>
            </a:lvl6pPr>
            <a:lvl7pPr indent="-514350" lvl="6" marL="3200400">
              <a:spcBef>
                <a:spcPts val="6000"/>
              </a:spcBef>
              <a:spcAft>
                <a:spcPts val="0"/>
              </a:spcAft>
              <a:buSzPts val="4500"/>
              <a:buChar char="●"/>
              <a:defRPr sz="4500"/>
            </a:lvl7pPr>
            <a:lvl8pPr indent="-514350" lvl="7" marL="3657600">
              <a:spcBef>
                <a:spcPts val="6000"/>
              </a:spcBef>
              <a:spcAft>
                <a:spcPts val="0"/>
              </a:spcAft>
              <a:buSzPts val="4500"/>
              <a:buChar char="○"/>
              <a:defRPr sz="4500"/>
            </a:lvl8pPr>
            <a:lvl9pPr indent="-514350" lvl="8" marL="4114800">
              <a:spcBef>
                <a:spcPts val="6000"/>
              </a:spcBef>
              <a:spcAft>
                <a:spcPts val="6000"/>
              </a:spcAft>
              <a:buSzPts val="4500"/>
              <a:buChar char="■"/>
              <a:defRPr sz="4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4497200" y="8195378"/>
            <a:ext cx="11999700" cy="24294300"/>
          </a:xfrm>
          <a:prstGeom prst="rect">
            <a:avLst/>
          </a:prstGeom>
        </p:spPr>
        <p:txBody>
          <a:bodyPr anchorCtr="0" anchor="t" bIns="345375" lIns="345375" spcFirstLastPara="1" rIns="345375" wrap="square" tIns="345375"/>
          <a:lstStyle>
            <a:lvl1pPr indent="-565150" lvl="0" marL="457200">
              <a:spcBef>
                <a:spcPts val="0"/>
              </a:spcBef>
              <a:spcAft>
                <a:spcPts val="0"/>
              </a:spcAft>
              <a:buSzPts val="5300"/>
              <a:buChar char="●"/>
              <a:defRPr sz="5300"/>
            </a:lvl1pPr>
            <a:lvl2pPr indent="-514350" lvl="1" marL="914400">
              <a:spcBef>
                <a:spcPts val="6000"/>
              </a:spcBef>
              <a:spcAft>
                <a:spcPts val="0"/>
              </a:spcAft>
              <a:buSzPts val="4500"/>
              <a:buChar char="○"/>
              <a:defRPr sz="4500"/>
            </a:lvl2pPr>
            <a:lvl3pPr indent="-514350" lvl="2" marL="1371600">
              <a:spcBef>
                <a:spcPts val="6000"/>
              </a:spcBef>
              <a:spcAft>
                <a:spcPts val="0"/>
              </a:spcAft>
              <a:buSzPts val="4500"/>
              <a:buChar char="■"/>
              <a:defRPr sz="4500"/>
            </a:lvl3pPr>
            <a:lvl4pPr indent="-514350" lvl="3" marL="1828800">
              <a:spcBef>
                <a:spcPts val="6000"/>
              </a:spcBef>
              <a:spcAft>
                <a:spcPts val="0"/>
              </a:spcAft>
              <a:buSzPts val="4500"/>
              <a:buChar char="●"/>
              <a:defRPr sz="4500"/>
            </a:lvl4pPr>
            <a:lvl5pPr indent="-514350" lvl="4" marL="2286000">
              <a:spcBef>
                <a:spcPts val="6000"/>
              </a:spcBef>
              <a:spcAft>
                <a:spcPts val="0"/>
              </a:spcAft>
              <a:buSzPts val="4500"/>
              <a:buChar char="○"/>
              <a:defRPr sz="4500"/>
            </a:lvl5pPr>
            <a:lvl6pPr indent="-514350" lvl="5" marL="2743200">
              <a:spcBef>
                <a:spcPts val="6000"/>
              </a:spcBef>
              <a:spcAft>
                <a:spcPts val="0"/>
              </a:spcAft>
              <a:buSzPts val="4500"/>
              <a:buChar char="■"/>
              <a:defRPr sz="4500"/>
            </a:lvl6pPr>
            <a:lvl7pPr indent="-514350" lvl="6" marL="3200400">
              <a:spcBef>
                <a:spcPts val="6000"/>
              </a:spcBef>
              <a:spcAft>
                <a:spcPts val="0"/>
              </a:spcAft>
              <a:buSzPts val="4500"/>
              <a:buChar char="●"/>
              <a:defRPr sz="4500"/>
            </a:lvl7pPr>
            <a:lvl8pPr indent="-514350" lvl="7" marL="3657600">
              <a:spcBef>
                <a:spcPts val="6000"/>
              </a:spcBef>
              <a:spcAft>
                <a:spcPts val="0"/>
              </a:spcAft>
              <a:buSzPts val="4500"/>
              <a:buChar char="○"/>
              <a:defRPr sz="4500"/>
            </a:lvl8pPr>
            <a:lvl9pPr indent="-514350" lvl="8" marL="4114800">
              <a:spcBef>
                <a:spcPts val="6000"/>
              </a:spcBef>
              <a:spcAft>
                <a:spcPts val="6000"/>
              </a:spcAft>
              <a:buSzPts val="4500"/>
              <a:buChar char="■"/>
              <a:defRPr sz="4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5417373" y="33160653"/>
            <a:ext cx="1646100" cy="2798400"/>
          </a:xfrm>
          <a:prstGeom prst="rect">
            <a:avLst/>
          </a:prstGeom>
        </p:spPr>
        <p:txBody>
          <a:bodyPr anchorCtr="0" anchor="ctr" bIns="345375" lIns="345375" spcFirstLastPara="1" rIns="345375" wrap="square" tIns="3453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935100" y="3164622"/>
            <a:ext cx="25561800" cy="4071900"/>
          </a:xfrm>
          <a:prstGeom prst="rect">
            <a:avLst/>
          </a:prstGeom>
        </p:spPr>
        <p:txBody>
          <a:bodyPr anchorCtr="0" anchor="t" bIns="345375" lIns="345375" spcFirstLastPara="1" rIns="345375" wrap="square" tIns="345375"/>
          <a:lstStyle>
            <a:lvl1pPr lvl="0">
              <a:spcBef>
                <a:spcPts val="0"/>
              </a:spcBef>
              <a:spcAft>
                <a:spcPts val="0"/>
              </a:spcAft>
              <a:buSzPts val="10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5417373" y="33160653"/>
            <a:ext cx="1646100" cy="2798400"/>
          </a:xfrm>
          <a:prstGeom prst="rect">
            <a:avLst/>
          </a:prstGeom>
        </p:spPr>
        <p:txBody>
          <a:bodyPr anchorCtr="0" anchor="ctr" bIns="345375" lIns="345375" spcFirstLastPara="1" rIns="345375" wrap="square" tIns="3453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935100" y="3950933"/>
            <a:ext cx="8424000" cy="5374500"/>
          </a:xfrm>
          <a:prstGeom prst="rect">
            <a:avLst/>
          </a:prstGeom>
        </p:spPr>
        <p:txBody>
          <a:bodyPr anchorCtr="0" anchor="b" bIns="345375" lIns="345375" spcFirstLastPara="1" rIns="345375" wrap="square" tIns="345375"/>
          <a:lstStyle>
            <a:lvl1pPr lvl="0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1pPr>
            <a:lvl2pPr lvl="1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2pPr>
            <a:lvl3pPr lvl="2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3pPr>
            <a:lvl4pPr lvl="3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4pPr>
            <a:lvl5pPr lvl="4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5pPr>
            <a:lvl6pPr lvl="5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6pPr>
            <a:lvl7pPr lvl="6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7pPr>
            <a:lvl8pPr lvl="7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8pPr>
            <a:lvl9pPr lvl="8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935100" y="9881600"/>
            <a:ext cx="8424000" cy="22609500"/>
          </a:xfrm>
          <a:prstGeom prst="rect">
            <a:avLst/>
          </a:prstGeom>
        </p:spPr>
        <p:txBody>
          <a:bodyPr anchorCtr="0" anchor="t" bIns="345375" lIns="345375" spcFirstLastPara="1" rIns="345375" wrap="square" tIns="345375"/>
          <a:lstStyle>
            <a:lvl1pPr indent="-514350" lvl="0" marL="457200">
              <a:spcBef>
                <a:spcPts val="0"/>
              </a:spcBef>
              <a:spcAft>
                <a:spcPts val="0"/>
              </a:spcAft>
              <a:buSzPts val="4500"/>
              <a:buChar char="●"/>
              <a:defRPr sz="4500"/>
            </a:lvl1pPr>
            <a:lvl2pPr indent="-514350" lvl="1" marL="914400">
              <a:spcBef>
                <a:spcPts val="6000"/>
              </a:spcBef>
              <a:spcAft>
                <a:spcPts val="0"/>
              </a:spcAft>
              <a:buSzPts val="4500"/>
              <a:buChar char="○"/>
              <a:defRPr sz="4500"/>
            </a:lvl2pPr>
            <a:lvl3pPr indent="-514350" lvl="2" marL="1371600">
              <a:spcBef>
                <a:spcPts val="6000"/>
              </a:spcBef>
              <a:spcAft>
                <a:spcPts val="0"/>
              </a:spcAft>
              <a:buSzPts val="4500"/>
              <a:buChar char="■"/>
              <a:defRPr sz="4500"/>
            </a:lvl3pPr>
            <a:lvl4pPr indent="-514350" lvl="3" marL="1828800">
              <a:spcBef>
                <a:spcPts val="6000"/>
              </a:spcBef>
              <a:spcAft>
                <a:spcPts val="0"/>
              </a:spcAft>
              <a:buSzPts val="4500"/>
              <a:buChar char="●"/>
              <a:defRPr sz="4500"/>
            </a:lvl4pPr>
            <a:lvl5pPr indent="-514350" lvl="4" marL="2286000">
              <a:spcBef>
                <a:spcPts val="6000"/>
              </a:spcBef>
              <a:spcAft>
                <a:spcPts val="0"/>
              </a:spcAft>
              <a:buSzPts val="4500"/>
              <a:buChar char="○"/>
              <a:defRPr sz="4500"/>
            </a:lvl5pPr>
            <a:lvl6pPr indent="-514350" lvl="5" marL="2743200">
              <a:spcBef>
                <a:spcPts val="6000"/>
              </a:spcBef>
              <a:spcAft>
                <a:spcPts val="0"/>
              </a:spcAft>
              <a:buSzPts val="4500"/>
              <a:buChar char="■"/>
              <a:defRPr sz="4500"/>
            </a:lvl6pPr>
            <a:lvl7pPr indent="-514350" lvl="6" marL="3200400">
              <a:spcBef>
                <a:spcPts val="6000"/>
              </a:spcBef>
              <a:spcAft>
                <a:spcPts val="0"/>
              </a:spcAft>
              <a:buSzPts val="4500"/>
              <a:buChar char="●"/>
              <a:defRPr sz="4500"/>
            </a:lvl7pPr>
            <a:lvl8pPr indent="-514350" lvl="7" marL="3657600">
              <a:spcBef>
                <a:spcPts val="6000"/>
              </a:spcBef>
              <a:spcAft>
                <a:spcPts val="0"/>
              </a:spcAft>
              <a:buSzPts val="4500"/>
              <a:buChar char="○"/>
              <a:defRPr sz="4500"/>
            </a:lvl8pPr>
            <a:lvl9pPr indent="-514350" lvl="8" marL="4114800">
              <a:spcBef>
                <a:spcPts val="6000"/>
              </a:spcBef>
              <a:spcAft>
                <a:spcPts val="6000"/>
              </a:spcAft>
              <a:buSzPts val="4500"/>
              <a:buChar char="■"/>
              <a:defRPr sz="4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5417373" y="33160653"/>
            <a:ext cx="1646100" cy="2798400"/>
          </a:xfrm>
          <a:prstGeom prst="rect">
            <a:avLst/>
          </a:prstGeom>
        </p:spPr>
        <p:txBody>
          <a:bodyPr anchorCtr="0" anchor="ctr" bIns="345375" lIns="345375" spcFirstLastPara="1" rIns="345375" wrap="square" tIns="3453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470750" y="3201067"/>
            <a:ext cx="19103400" cy="29089500"/>
          </a:xfrm>
          <a:prstGeom prst="rect">
            <a:avLst/>
          </a:prstGeom>
        </p:spPr>
        <p:txBody>
          <a:bodyPr anchorCtr="0" anchor="ctr" bIns="345375" lIns="345375" spcFirstLastPara="1" rIns="345375" wrap="square" tIns="345375"/>
          <a:lstStyle>
            <a:lvl1pPr lvl="0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1pPr>
            <a:lvl2pPr lvl="1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2pPr>
            <a:lvl3pPr lvl="2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3pPr>
            <a:lvl4pPr lvl="3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4pPr>
            <a:lvl5pPr lvl="4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5pPr>
            <a:lvl6pPr lvl="5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6pPr>
            <a:lvl7pPr lvl="6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7pPr>
            <a:lvl8pPr lvl="7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8pPr>
            <a:lvl9pPr lvl="8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5417373" y="33160653"/>
            <a:ext cx="1646100" cy="2798400"/>
          </a:xfrm>
          <a:prstGeom prst="rect">
            <a:avLst/>
          </a:prstGeom>
        </p:spPr>
        <p:txBody>
          <a:bodyPr anchorCtr="0" anchor="ctr" bIns="345375" lIns="345375" spcFirstLastPara="1" rIns="345375" wrap="square" tIns="3453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3716000" y="-889"/>
            <a:ext cx="13716000" cy="3657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45375" lIns="345375" spcFirstLastPara="1" rIns="345375" wrap="square" tIns="34537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796500" y="8769244"/>
            <a:ext cx="12135600" cy="10540800"/>
          </a:xfrm>
          <a:prstGeom prst="rect">
            <a:avLst/>
          </a:prstGeom>
        </p:spPr>
        <p:txBody>
          <a:bodyPr anchorCtr="0" anchor="b" bIns="345375" lIns="345375" spcFirstLastPara="1" rIns="345375" wrap="square" tIns="345375"/>
          <a:lstStyle>
            <a:lvl1pPr lvl="0" algn="ctr">
              <a:spcBef>
                <a:spcPts val="0"/>
              </a:spcBef>
              <a:spcAft>
                <a:spcPts val="0"/>
              </a:spcAft>
              <a:buSzPts val="15900"/>
              <a:buNone/>
              <a:defRPr sz="1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900"/>
              <a:buNone/>
              <a:defRPr sz="1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900"/>
              <a:buNone/>
              <a:defRPr sz="1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900"/>
              <a:buNone/>
              <a:defRPr sz="1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900"/>
              <a:buNone/>
              <a:defRPr sz="1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900"/>
              <a:buNone/>
              <a:defRPr sz="1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900"/>
              <a:buNone/>
              <a:defRPr sz="1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900"/>
              <a:buNone/>
              <a:defRPr sz="1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900"/>
              <a:buNone/>
              <a:defRPr sz="159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796500" y="19932978"/>
            <a:ext cx="12135600" cy="8782500"/>
          </a:xfrm>
          <a:prstGeom prst="rect">
            <a:avLst/>
          </a:prstGeom>
        </p:spPr>
        <p:txBody>
          <a:bodyPr anchorCtr="0" anchor="t" bIns="345375" lIns="345375" spcFirstLastPara="1" rIns="345375" wrap="square" tIns="34537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4818500" y="5148978"/>
            <a:ext cx="11511000" cy="26276700"/>
          </a:xfrm>
          <a:prstGeom prst="rect">
            <a:avLst/>
          </a:prstGeom>
        </p:spPr>
        <p:txBody>
          <a:bodyPr anchorCtr="0" anchor="ctr" bIns="345375" lIns="345375" spcFirstLastPara="1" rIns="345375" wrap="square" tIns="345375"/>
          <a:lstStyle>
            <a:lvl1pPr indent="-660400" lvl="0" marL="457200">
              <a:spcBef>
                <a:spcPts val="0"/>
              </a:spcBef>
              <a:spcAft>
                <a:spcPts val="0"/>
              </a:spcAft>
              <a:buSzPts val="6800"/>
              <a:buChar char="●"/>
              <a:defRPr/>
            </a:lvl1pPr>
            <a:lvl2pPr indent="-565150" lvl="1" marL="914400">
              <a:spcBef>
                <a:spcPts val="6000"/>
              </a:spcBef>
              <a:spcAft>
                <a:spcPts val="0"/>
              </a:spcAft>
              <a:buSzPts val="5300"/>
              <a:buChar char="○"/>
              <a:defRPr/>
            </a:lvl2pPr>
            <a:lvl3pPr indent="-565150" lvl="2" marL="1371600">
              <a:spcBef>
                <a:spcPts val="6000"/>
              </a:spcBef>
              <a:spcAft>
                <a:spcPts val="0"/>
              </a:spcAft>
              <a:buSzPts val="5300"/>
              <a:buChar char="■"/>
              <a:defRPr/>
            </a:lvl3pPr>
            <a:lvl4pPr indent="-565150" lvl="3" marL="1828800">
              <a:spcBef>
                <a:spcPts val="6000"/>
              </a:spcBef>
              <a:spcAft>
                <a:spcPts val="0"/>
              </a:spcAft>
              <a:buSzPts val="5300"/>
              <a:buChar char="●"/>
              <a:defRPr/>
            </a:lvl4pPr>
            <a:lvl5pPr indent="-565150" lvl="4" marL="2286000">
              <a:spcBef>
                <a:spcPts val="6000"/>
              </a:spcBef>
              <a:spcAft>
                <a:spcPts val="0"/>
              </a:spcAft>
              <a:buSzPts val="5300"/>
              <a:buChar char="○"/>
              <a:defRPr/>
            </a:lvl5pPr>
            <a:lvl6pPr indent="-565150" lvl="5" marL="2743200">
              <a:spcBef>
                <a:spcPts val="6000"/>
              </a:spcBef>
              <a:spcAft>
                <a:spcPts val="0"/>
              </a:spcAft>
              <a:buSzPts val="5300"/>
              <a:buChar char="■"/>
              <a:defRPr/>
            </a:lvl6pPr>
            <a:lvl7pPr indent="-565150" lvl="6" marL="3200400">
              <a:spcBef>
                <a:spcPts val="6000"/>
              </a:spcBef>
              <a:spcAft>
                <a:spcPts val="0"/>
              </a:spcAft>
              <a:buSzPts val="5300"/>
              <a:buChar char="●"/>
              <a:defRPr/>
            </a:lvl7pPr>
            <a:lvl8pPr indent="-565150" lvl="7" marL="3657600">
              <a:spcBef>
                <a:spcPts val="6000"/>
              </a:spcBef>
              <a:spcAft>
                <a:spcPts val="0"/>
              </a:spcAft>
              <a:buSzPts val="5300"/>
              <a:buChar char="○"/>
              <a:defRPr/>
            </a:lvl8pPr>
            <a:lvl9pPr indent="-565150" lvl="8" marL="4114800">
              <a:spcBef>
                <a:spcPts val="6000"/>
              </a:spcBef>
              <a:spcAft>
                <a:spcPts val="6000"/>
              </a:spcAft>
              <a:buSzPts val="53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5417373" y="33160653"/>
            <a:ext cx="1646100" cy="2798400"/>
          </a:xfrm>
          <a:prstGeom prst="rect">
            <a:avLst/>
          </a:prstGeom>
        </p:spPr>
        <p:txBody>
          <a:bodyPr anchorCtr="0" anchor="ctr" bIns="345375" lIns="345375" spcFirstLastPara="1" rIns="345375" wrap="square" tIns="3453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935100" y="30084089"/>
            <a:ext cx="17996400" cy="4302300"/>
          </a:xfrm>
          <a:prstGeom prst="rect">
            <a:avLst/>
          </a:prstGeom>
        </p:spPr>
        <p:txBody>
          <a:bodyPr anchorCtr="0" anchor="ctr" bIns="345375" lIns="345375" spcFirstLastPara="1" rIns="345375" wrap="square" tIns="34537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5417373" y="33160653"/>
            <a:ext cx="1646100" cy="2798400"/>
          </a:xfrm>
          <a:prstGeom prst="rect">
            <a:avLst/>
          </a:prstGeom>
        </p:spPr>
        <p:txBody>
          <a:bodyPr anchorCtr="0" anchor="ctr" bIns="345375" lIns="345375" spcFirstLastPara="1" rIns="345375" wrap="square" tIns="3453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35100" y="3164622"/>
            <a:ext cx="25561800" cy="40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5375" lIns="345375" spcFirstLastPara="1" rIns="345375" wrap="square" tIns="34537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00"/>
              <a:buNone/>
              <a:defRPr sz="10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00"/>
              <a:buNone/>
              <a:defRPr sz="10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00"/>
              <a:buNone/>
              <a:defRPr sz="10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00"/>
              <a:buNone/>
              <a:defRPr sz="10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00"/>
              <a:buNone/>
              <a:defRPr sz="10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00"/>
              <a:buNone/>
              <a:defRPr sz="10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00"/>
              <a:buNone/>
              <a:defRPr sz="10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00"/>
              <a:buNone/>
              <a:defRPr sz="10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00"/>
              <a:buNone/>
              <a:defRPr sz="10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35100" y="8195378"/>
            <a:ext cx="25561800" cy="242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5375" lIns="345375" spcFirstLastPara="1" rIns="345375" wrap="square" tIns="345375"/>
          <a:lstStyle>
            <a:lvl1pPr indent="-660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800"/>
              <a:buChar char="●"/>
              <a:defRPr sz="6800">
                <a:solidFill>
                  <a:schemeClr val="dk2"/>
                </a:solidFill>
              </a:defRPr>
            </a:lvl1pPr>
            <a:lvl2pPr indent="-565150" lvl="1" marL="914400">
              <a:lnSpc>
                <a:spcPct val="115000"/>
              </a:lnSpc>
              <a:spcBef>
                <a:spcPts val="6000"/>
              </a:spcBef>
              <a:spcAft>
                <a:spcPts val="0"/>
              </a:spcAft>
              <a:buClr>
                <a:schemeClr val="dk2"/>
              </a:buClr>
              <a:buSzPts val="5300"/>
              <a:buChar char="○"/>
              <a:defRPr sz="5300">
                <a:solidFill>
                  <a:schemeClr val="dk2"/>
                </a:solidFill>
              </a:defRPr>
            </a:lvl2pPr>
            <a:lvl3pPr indent="-565150" lvl="2" marL="1371600">
              <a:lnSpc>
                <a:spcPct val="115000"/>
              </a:lnSpc>
              <a:spcBef>
                <a:spcPts val="6000"/>
              </a:spcBef>
              <a:spcAft>
                <a:spcPts val="0"/>
              </a:spcAft>
              <a:buClr>
                <a:schemeClr val="dk2"/>
              </a:buClr>
              <a:buSzPts val="5300"/>
              <a:buChar char="■"/>
              <a:defRPr sz="5300">
                <a:solidFill>
                  <a:schemeClr val="dk2"/>
                </a:solidFill>
              </a:defRPr>
            </a:lvl3pPr>
            <a:lvl4pPr indent="-565150" lvl="3" marL="1828800">
              <a:lnSpc>
                <a:spcPct val="115000"/>
              </a:lnSpc>
              <a:spcBef>
                <a:spcPts val="6000"/>
              </a:spcBef>
              <a:spcAft>
                <a:spcPts val="0"/>
              </a:spcAft>
              <a:buClr>
                <a:schemeClr val="dk2"/>
              </a:buClr>
              <a:buSzPts val="5300"/>
              <a:buChar char="●"/>
              <a:defRPr sz="5300">
                <a:solidFill>
                  <a:schemeClr val="dk2"/>
                </a:solidFill>
              </a:defRPr>
            </a:lvl4pPr>
            <a:lvl5pPr indent="-565150" lvl="4" marL="2286000">
              <a:lnSpc>
                <a:spcPct val="115000"/>
              </a:lnSpc>
              <a:spcBef>
                <a:spcPts val="6000"/>
              </a:spcBef>
              <a:spcAft>
                <a:spcPts val="0"/>
              </a:spcAft>
              <a:buClr>
                <a:schemeClr val="dk2"/>
              </a:buClr>
              <a:buSzPts val="5300"/>
              <a:buChar char="○"/>
              <a:defRPr sz="5300">
                <a:solidFill>
                  <a:schemeClr val="dk2"/>
                </a:solidFill>
              </a:defRPr>
            </a:lvl5pPr>
            <a:lvl6pPr indent="-565150" lvl="5" marL="2743200">
              <a:lnSpc>
                <a:spcPct val="115000"/>
              </a:lnSpc>
              <a:spcBef>
                <a:spcPts val="6000"/>
              </a:spcBef>
              <a:spcAft>
                <a:spcPts val="0"/>
              </a:spcAft>
              <a:buClr>
                <a:schemeClr val="dk2"/>
              </a:buClr>
              <a:buSzPts val="5300"/>
              <a:buChar char="■"/>
              <a:defRPr sz="5300">
                <a:solidFill>
                  <a:schemeClr val="dk2"/>
                </a:solidFill>
              </a:defRPr>
            </a:lvl6pPr>
            <a:lvl7pPr indent="-565150" lvl="6" marL="3200400">
              <a:lnSpc>
                <a:spcPct val="115000"/>
              </a:lnSpc>
              <a:spcBef>
                <a:spcPts val="6000"/>
              </a:spcBef>
              <a:spcAft>
                <a:spcPts val="0"/>
              </a:spcAft>
              <a:buClr>
                <a:schemeClr val="dk2"/>
              </a:buClr>
              <a:buSzPts val="5300"/>
              <a:buChar char="●"/>
              <a:defRPr sz="5300">
                <a:solidFill>
                  <a:schemeClr val="dk2"/>
                </a:solidFill>
              </a:defRPr>
            </a:lvl7pPr>
            <a:lvl8pPr indent="-565150" lvl="7" marL="3657600">
              <a:lnSpc>
                <a:spcPct val="115000"/>
              </a:lnSpc>
              <a:spcBef>
                <a:spcPts val="6000"/>
              </a:spcBef>
              <a:spcAft>
                <a:spcPts val="0"/>
              </a:spcAft>
              <a:buClr>
                <a:schemeClr val="dk2"/>
              </a:buClr>
              <a:buSzPts val="5300"/>
              <a:buChar char="○"/>
              <a:defRPr sz="5300">
                <a:solidFill>
                  <a:schemeClr val="dk2"/>
                </a:solidFill>
              </a:defRPr>
            </a:lvl8pPr>
            <a:lvl9pPr indent="-565150" lvl="8" marL="4114800">
              <a:lnSpc>
                <a:spcPct val="115000"/>
              </a:lnSpc>
              <a:spcBef>
                <a:spcPts val="6000"/>
              </a:spcBef>
              <a:spcAft>
                <a:spcPts val="6000"/>
              </a:spcAft>
              <a:buClr>
                <a:schemeClr val="dk2"/>
              </a:buClr>
              <a:buSzPts val="5300"/>
              <a:buChar char="■"/>
              <a:defRPr sz="53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5417373" y="33160653"/>
            <a:ext cx="1646100" cy="279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5375" lIns="345375" spcFirstLastPara="1" rIns="345375" wrap="square" tIns="345375">
            <a:noAutofit/>
          </a:bodyPr>
          <a:lstStyle>
            <a:lvl1pPr lvl="0" algn="r">
              <a:buNone/>
              <a:defRPr sz="3800">
                <a:solidFill>
                  <a:schemeClr val="dk2"/>
                </a:solidFill>
              </a:defRPr>
            </a:lvl1pPr>
            <a:lvl2pPr lvl="1" algn="r">
              <a:buNone/>
              <a:defRPr sz="3800">
                <a:solidFill>
                  <a:schemeClr val="dk2"/>
                </a:solidFill>
              </a:defRPr>
            </a:lvl2pPr>
            <a:lvl3pPr lvl="2" algn="r">
              <a:buNone/>
              <a:defRPr sz="3800">
                <a:solidFill>
                  <a:schemeClr val="dk2"/>
                </a:solidFill>
              </a:defRPr>
            </a:lvl3pPr>
            <a:lvl4pPr lvl="3" algn="r">
              <a:buNone/>
              <a:defRPr sz="3800">
                <a:solidFill>
                  <a:schemeClr val="dk2"/>
                </a:solidFill>
              </a:defRPr>
            </a:lvl4pPr>
            <a:lvl5pPr lvl="4" algn="r">
              <a:buNone/>
              <a:defRPr sz="3800">
                <a:solidFill>
                  <a:schemeClr val="dk2"/>
                </a:solidFill>
              </a:defRPr>
            </a:lvl5pPr>
            <a:lvl6pPr lvl="5" algn="r">
              <a:buNone/>
              <a:defRPr sz="3800">
                <a:solidFill>
                  <a:schemeClr val="dk2"/>
                </a:solidFill>
              </a:defRPr>
            </a:lvl6pPr>
            <a:lvl7pPr lvl="6" algn="r">
              <a:buNone/>
              <a:defRPr sz="3800">
                <a:solidFill>
                  <a:schemeClr val="dk2"/>
                </a:solidFill>
              </a:defRPr>
            </a:lvl7pPr>
            <a:lvl8pPr lvl="7" algn="r">
              <a:buNone/>
              <a:defRPr sz="3800">
                <a:solidFill>
                  <a:schemeClr val="dk2"/>
                </a:solidFill>
              </a:defRPr>
            </a:lvl8pPr>
            <a:lvl9pPr lvl="8" algn="r">
              <a:buNone/>
              <a:defRPr sz="38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3.png"/><Relationship Id="rId7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77100"/>
            <a:ext cx="26860800" cy="3307200"/>
          </a:xfrm>
          <a:prstGeom prst="rect">
            <a:avLst/>
          </a:prstGeom>
          <a:solidFill>
            <a:srgbClr val="0F56CC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345375" lIns="345375" spcFirstLastPara="1" rIns="345375" wrap="square" tIns="34537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50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</a:t>
            </a:r>
            <a:r>
              <a:rPr b="1" lang="en" sz="650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Quantification</a:t>
            </a:r>
            <a:r>
              <a:rPr b="1" lang="en" sz="650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</a:t>
            </a:r>
            <a:r>
              <a:rPr b="1" lang="en" sz="650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Risk</a:t>
            </a:r>
            <a:r>
              <a:rPr b="1" lang="en" sz="650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Factors  on Oceanic Sharks</a:t>
            </a:r>
            <a:endParaRPr b="1" sz="6500">
              <a:solidFill>
                <a:srgbClr val="EFEFE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Morgan Karnes and Elizabeth Hayden</a:t>
            </a:r>
            <a:endParaRPr sz="4800">
              <a:solidFill>
                <a:srgbClr val="EFEFE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Department of Biological and Environmental Sciences, Longwood University</a:t>
            </a:r>
            <a:endParaRPr sz="4800">
              <a:solidFill>
                <a:srgbClr val="EFEFE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90575" y="4897147"/>
            <a:ext cx="13181100" cy="69366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5375" lIns="345375" spcFirstLastPara="1" rIns="345375" wrap="square" tIns="345375">
            <a:noAutofit/>
          </a:bodyPr>
          <a:lstStyle/>
          <a:p>
            <a:pPr indent="-3810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There are over 465 known shark  species in the ocean. 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Sharks are dispersed throughout the food web, making them very valuable  to the oceanic                                                                                                                         ecosystems </a:t>
            </a:r>
            <a:r>
              <a:rPr b="1"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(Cort</a:t>
            </a:r>
            <a:r>
              <a:rPr b="1" lang="en" sz="24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é</a:t>
            </a:r>
            <a:r>
              <a:rPr b="1"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 1999).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Have broad ranges: some inhabit cold water, others warm; some can live in both salt and                                                                                                                                                 freshwater, others only salt </a:t>
            </a:r>
            <a:r>
              <a:rPr b="1"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(Alfaro et al. 2014). 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Sharks are now facing additional threats which are causing declines (Bornatowski et al 2014.)                                                                                   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1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b="1"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Fishing, habitat degradation, pollution, and climate change.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Fishing occurs worldwide both commercially  and  recreationally </a:t>
            </a:r>
            <a:r>
              <a:rPr b="1"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(Stevens et al. 2000).  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Char char="●"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Pollution and climate change are both leading to habitat  loss and degradation </a:t>
            </a:r>
            <a:r>
              <a:rPr b="1"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(Calderia and Wickett 2005)</a:t>
            </a:r>
            <a:r>
              <a:rPr b="1" lang="en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b="1" lang="en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" name="Google Shape;56;p13"/>
          <p:cNvSpPr txBox="1"/>
          <p:nvPr/>
        </p:nvSpPr>
        <p:spPr>
          <a:xfrm flipH="1">
            <a:off x="13991350" y="25171476"/>
            <a:ext cx="13181100" cy="22842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5375" lIns="345375" spcFirstLastPara="1" rIns="345375" wrap="square" tIns="345375">
            <a:noAutofit/>
          </a:bodyPr>
          <a:lstStyle/>
          <a:p>
            <a:pPr indent="0" lvl="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A special thanks to the IUCN Red List and all the people who make take time to research and </a:t>
            </a: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input</a:t>
            </a: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 this data for others to use. Also we would like to thank Longwood University and </a:t>
            </a: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especially</a:t>
            </a: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 Dr. Fink for guiding us and allowing us to participate in this wonderful opportunity.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3991350" y="16899100"/>
            <a:ext cx="13181100" cy="69366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</a:pPr>
            <a:r>
              <a:rPr b="1" lang="en" sz="2800">
                <a:latin typeface="Times New Roman"/>
                <a:ea typeface="Times New Roman"/>
                <a:cs typeface="Times New Roman"/>
                <a:sym typeface="Times New Roman"/>
              </a:rPr>
              <a:t>Asia had one of the  lowest overall risk, while India had the highest.</a:t>
            </a:r>
            <a:endParaRPr b="1"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0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</a:pPr>
            <a:r>
              <a:rPr b="1" lang="en" sz="2800">
                <a:latin typeface="Times New Roman"/>
                <a:ea typeface="Times New Roman"/>
                <a:cs typeface="Times New Roman"/>
                <a:sym typeface="Times New Roman"/>
              </a:rPr>
              <a:t>Bycatch fishing was the biggest threat  to all species </a:t>
            </a:r>
            <a:r>
              <a:rPr b="1" lang="en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(Crowder et al. 2004)</a:t>
            </a:r>
            <a:endParaRPr b="1"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1" marL="1371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○"/>
            </a:pPr>
            <a:r>
              <a:rPr b="1" lang="en" sz="2800">
                <a:latin typeface="Times New Roman"/>
                <a:ea typeface="Times New Roman"/>
                <a:cs typeface="Times New Roman"/>
                <a:sym typeface="Times New Roman"/>
              </a:rPr>
              <a:t>occurs in trawling,  gillnetting,  longline, and  commercial  fishing</a:t>
            </a:r>
            <a:endParaRPr b="1"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1" marL="1371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○"/>
            </a:pPr>
            <a:r>
              <a:rPr b="1" lang="en" sz="2800">
                <a:latin typeface="Times New Roman"/>
                <a:ea typeface="Times New Roman"/>
                <a:cs typeface="Times New Roman"/>
                <a:sym typeface="Times New Roman"/>
              </a:rPr>
              <a:t>Large decline in a lot of shark  species throughout  the oceanic food web.</a:t>
            </a:r>
            <a:endParaRPr b="1"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1" marL="1371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○"/>
            </a:pPr>
            <a:r>
              <a:rPr b="1" lang="en" sz="2800">
                <a:latin typeface="Times New Roman"/>
                <a:ea typeface="Times New Roman"/>
                <a:cs typeface="Times New Roman"/>
                <a:sym typeface="Times New Roman"/>
              </a:rPr>
              <a:t>Major  threat  to sharks  that  stay along the bottom </a:t>
            </a:r>
            <a:r>
              <a:rPr b="1" lang="en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(Boyce 1996).</a:t>
            </a:r>
            <a:endParaRPr b="1"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0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</a:pPr>
            <a:r>
              <a:rPr b="1" lang="en" sz="2800">
                <a:latin typeface="Times New Roman"/>
                <a:ea typeface="Times New Roman"/>
                <a:cs typeface="Times New Roman"/>
                <a:sym typeface="Times New Roman"/>
              </a:rPr>
              <a:t>Increase in human population has led to an increase in byproducts,  leading to more runoff  and pollution and is causing  degradation  to aquatic  habitats </a:t>
            </a:r>
            <a:r>
              <a:rPr b="1" lang="en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(Calderia  and Wickett  2005, Chin et al. 2010).</a:t>
            </a:r>
            <a:endParaRPr b="1"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0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●"/>
            </a:pPr>
            <a:r>
              <a:rPr b="1" lang="en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Declines in shark </a:t>
            </a:r>
            <a:r>
              <a:rPr b="1" lang="en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populations</a:t>
            </a:r>
            <a:r>
              <a:rPr b="1" lang="en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causing an imbalance in the oceanic food web (Baum et al.  2007).</a:t>
            </a:r>
            <a:endParaRPr b="1"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90575" y="17165675"/>
            <a:ext cx="13181100" cy="1105500"/>
          </a:xfrm>
          <a:prstGeom prst="rect">
            <a:avLst/>
          </a:prstGeom>
          <a:solidFill>
            <a:srgbClr val="0F56CC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400">
                <a:solidFill>
                  <a:srgbClr val="F3F3F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Methods</a:t>
            </a:r>
            <a:endParaRPr b="1" sz="5400">
              <a:solidFill>
                <a:srgbClr val="F3F3F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90575" y="3831150"/>
            <a:ext cx="13181100" cy="1157100"/>
          </a:xfrm>
          <a:prstGeom prst="rect">
            <a:avLst/>
          </a:prstGeom>
          <a:solidFill>
            <a:srgbClr val="0F56CC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400">
                <a:solidFill>
                  <a:srgbClr val="F3F3F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  <a:endParaRPr>
              <a:solidFill>
                <a:srgbClr val="F3F3F3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90575" y="24469750"/>
            <a:ext cx="13212600" cy="1157100"/>
          </a:xfrm>
          <a:prstGeom prst="rect">
            <a:avLst/>
          </a:prstGeom>
          <a:solidFill>
            <a:srgbClr val="0F56CC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400">
                <a:solidFill>
                  <a:srgbClr val="F3F3F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</a:t>
            </a:r>
            <a:endParaRPr>
              <a:solidFill>
                <a:srgbClr val="F3F3F3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13991350" y="15741988"/>
            <a:ext cx="13181100" cy="1157100"/>
          </a:xfrm>
          <a:prstGeom prst="rect">
            <a:avLst/>
          </a:prstGeom>
          <a:solidFill>
            <a:srgbClr val="0F56CC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400">
                <a:solidFill>
                  <a:srgbClr val="F3F3F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Discussion </a:t>
            </a:r>
            <a:endParaRPr>
              <a:solidFill>
                <a:srgbClr val="F3F3F3"/>
              </a:solidFill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3943050" y="27776650"/>
            <a:ext cx="13212600" cy="1157100"/>
          </a:xfrm>
          <a:prstGeom prst="rect">
            <a:avLst/>
          </a:prstGeom>
          <a:solidFill>
            <a:srgbClr val="0F56CC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400">
                <a:solidFill>
                  <a:srgbClr val="F3F3F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  <a:endParaRPr b="1" sz="5400">
              <a:solidFill>
                <a:srgbClr val="F3F3F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13943050" y="28952400"/>
            <a:ext cx="13212600" cy="72576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●"/>
            </a:pPr>
            <a:r>
              <a:rPr b="1" lang="en" sz="2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Alfaro M. E., F. Santini, L. Sorenson. 2014. The effect of habitat on modern shark   diversification. Journal of Evolutionary Biology 27: 1536-1548.</a:t>
            </a:r>
            <a:endParaRPr b="1" sz="23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●"/>
            </a:pPr>
            <a:r>
              <a:rPr b="1" lang="en" sz="23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Baum, J. K., R. A. Myers, C. H. Peterson, S. P. Powers, and T. D. Sheperd. 2007. </a:t>
            </a:r>
            <a:r>
              <a:rPr b="1" lang="en" sz="2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Cascading Effects of the Loss of Apex Predatory Sharks from a Coastal Ocean. Science 315:1846-1850.</a:t>
            </a:r>
            <a:endParaRPr b="1" sz="23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●"/>
            </a:pPr>
            <a:r>
              <a:rPr b="1" lang="en" sz="23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Bornatowskia H., R. R. Bragaa, J. R. S. Vitule. 2014.Threats to sharks in a developing country: The need for effective and simple conservation measures. Brazilian Journal of Nature Conservation 12:11-18.</a:t>
            </a:r>
            <a:endParaRPr b="1" sz="23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●"/>
            </a:pPr>
            <a:r>
              <a:rPr b="1" lang="en" sz="23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Caldeira, K. and M. E. Wickett. 2005. Ocean Model Predictions of Chemistry Changes from Carbon Dioxide Emissions to the Atmosphere and Ocean. Journal Of Geophysical Research 110:1-12.</a:t>
            </a:r>
            <a:endParaRPr b="1" sz="23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●"/>
            </a:pPr>
            <a:r>
              <a:rPr b="1" lang="en" sz="23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Chin A., P. M. Kyne, R. B. McAuley, T. I. Walker. 2010. An integrated risk assessment for climate change: analysing the vulnerability of sharks and rays on Australia's Great Barrier Reef. Global Change Biology 16: 1936-1953.</a:t>
            </a:r>
            <a:endParaRPr b="1" sz="23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●"/>
            </a:pPr>
            <a:r>
              <a:rPr b="1" lang="en" sz="23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Crowder L. B., S. A. Freeman, R. L. Lewison, A. J. Read. 2004. Understanding impacts of fisheries bycatch on marine megafauna. Trends in Ecology and Evolution 19:598-604.</a:t>
            </a:r>
            <a:endParaRPr b="1" sz="23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●"/>
            </a:pPr>
            <a:r>
              <a:rPr b="1" lang="en" sz="23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Cortés E. 1999. Standardized diet compositions and trophic levels of sharks.</a:t>
            </a:r>
            <a:r>
              <a:rPr b="1" i="1" lang="en" sz="23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" sz="23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ICES Journal of Marine Sciences</a:t>
            </a:r>
            <a:r>
              <a:rPr b="1" i="1" lang="en" sz="23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" sz="23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56:707-717.</a:t>
            </a:r>
            <a:endParaRPr b="1" sz="23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●"/>
            </a:pPr>
            <a:r>
              <a:rPr b="1" lang="en" sz="23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Stevens, J. D., Bonfil, R., Dulvy, N. K., and Walker, P. A. 2000. The effects of fishing on sharks, rays, and chimaeras (chondrichthyans), and the implications for marine</a:t>
            </a:r>
            <a:endParaRPr b="1" sz="23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3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      ecosystems. ICES Journal of Marine Science</a:t>
            </a:r>
            <a:r>
              <a:rPr b="1" i="1" lang="en" sz="23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" sz="23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57: 476–494.</a:t>
            </a:r>
            <a:endParaRPr b="1" sz="23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290575" y="18313475"/>
            <a:ext cx="13181100" cy="57009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1047788" y="18884088"/>
            <a:ext cx="3426900" cy="2098200"/>
          </a:xfrm>
          <a:prstGeom prst="roundRect">
            <a:avLst>
              <a:gd fmla="val 16667" name="adj"/>
            </a:avLst>
          </a:prstGeom>
          <a:solidFill>
            <a:srgbClr val="B7B7B7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5167663" y="18884088"/>
            <a:ext cx="3426900" cy="2098200"/>
          </a:xfrm>
          <a:prstGeom prst="roundRect">
            <a:avLst>
              <a:gd fmla="val 16667" name="adj"/>
            </a:avLst>
          </a:prstGeom>
          <a:solidFill>
            <a:srgbClr val="B7B7B7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9287552" y="18884087"/>
            <a:ext cx="3426900" cy="2098200"/>
          </a:xfrm>
          <a:prstGeom prst="roundRect">
            <a:avLst>
              <a:gd fmla="val 16667" name="adj"/>
            </a:avLst>
          </a:prstGeom>
          <a:solidFill>
            <a:srgbClr val="B7B7B7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1047789" y="21590687"/>
            <a:ext cx="3426900" cy="2098200"/>
          </a:xfrm>
          <a:prstGeom prst="roundRect">
            <a:avLst>
              <a:gd fmla="val 16667" name="adj"/>
            </a:avLst>
          </a:prstGeom>
          <a:solidFill>
            <a:srgbClr val="B7B7B7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5167677" y="21590688"/>
            <a:ext cx="3426900" cy="2098200"/>
          </a:xfrm>
          <a:prstGeom prst="roundRect">
            <a:avLst>
              <a:gd fmla="val 16667" name="adj"/>
            </a:avLst>
          </a:prstGeom>
          <a:solidFill>
            <a:srgbClr val="B7B7B7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 txBox="1"/>
          <p:nvPr/>
        </p:nvSpPr>
        <p:spPr>
          <a:xfrm>
            <a:off x="1047800" y="18884112"/>
            <a:ext cx="3426900" cy="209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Times New Roman"/>
                <a:ea typeface="Times New Roman"/>
                <a:cs typeface="Times New Roman"/>
                <a:sym typeface="Times New Roman"/>
              </a:rPr>
              <a:t>A list of all critically endangered,  endangered, and  vulnerable  species was created  (non-oceanic species were excluded)</a:t>
            </a:r>
            <a:endParaRPr b="1" sz="2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5167676" y="18884100"/>
            <a:ext cx="3426900" cy="209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Times New Roman"/>
                <a:ea typeface="Times New Roman"/>
                <a:cs typeface="Times New Roman"/>
                <a:sym typeface="Times New Roman"/>
              </a:rPr>
              <a:t>Species were </a:t>
            </a:r>
            <a:r>
              <a:rPr b="1" lang="en" sz="2200">
                <a:latin typeface="Times New Roman"/>
                <a:ea typeface="Times New Roman"/>
                <a:cs typeface="Times New Roman"/>
                <a:sym typeface="Times New Roman"/>
              </a:rPr>
              <a:t>separated</a:t>
            </a:r>
            <a:r>
              <a:rPr b="1" lang="en" sz="2200">
                <a:latin typeface="Times New Roman"/>
                <a:ea typeface="Times New Roman"/>
                <a:cs typeface="Times New Roman"/>
                <a:sym typeface="Times New Roman"/>
              </a:rPr>
              <a:t> based on regional range, including  Africa,  Asia, India,  Australia,  South America,  North America, and  Europe</a:t>
            </a:r>
            <a:endParaRPr b="1" sz="2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9287550" y="18884063"/>
            <a:ext cx="3528900" cy="209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Species without a specific range were excluded and a final list was created</a:t>
            </a:r>
            <a:endParaRPr b="1"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/>
          </a:p>
        </p:txBody>
      </p:sp>
      <p:sp>
        <p:nvSpPr>
          <p:cNvPr id="74" name="Google Shape;74;p13"/>
          <p:cNvSpPr txBox="1"/>
          <p:nvPr/>
        </p:nvSpPr>
        <p:spPr>
          <a:xfrm>
            <a:off x="23396950" y="14043100"/>
            <a:ext cx="3426900" cy="209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200">
              <a:solidFill>
                <a:schemeClr val="dk1"/>
              </a:solidFill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5204550" y="21590675"/>
            <a:ext cx="3426900" cy="209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Times New Roman"/>
                <a:ea typeface="Times New Roman"/>
                <a:cs typeface="Times New Roman"/>
                <a:sym typeface="Times New Roman"/>
              </a:rPr>
              <a:t>Five risk  factors were studied, including  quantification of overall risk, order risk, numerical risk, threat  risk, and fishing risk </a:t>
            </a:r>
            <a:endParaRPr b="1" sz="2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" name="Google Shape;76;p13"/>
          <p:cNvSpPr/>
          <p:nvPr/>
        </p:nvSpPr>
        <p:spPr>
          <a:xfrm>
            <a:off x="9287550" y="21590699"/>
            <a:ext cx="3426900" cy="2098200"/>
          </a:xfrm>
          <a:prstGeom prst="roundRect">
            <a:avLst>
              <a:gd fmla="val 16667" name="adj"/>
            </a:avLst>
          </a:prstGeom>
          <a:solidFill>
            <a:srgbClr val="B7B7B7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7" name="Google Shape;77;p13"/>
          <p:cNvCxnSpPr>
            <a:stCxn id="66" idx="3"/>
            <a:endCxn id="67" idx="1"/>
          </p:cNvCxnSpPr>
          <p:nvPr/>
        </p:nvCxnSpPr>
        <p:spPr>
          <a:xfrm>
            <a:off x="4474688" y="19933188"/>
            <a:ext cx="693000" cy="0"/>
          </a:xfrm>
          <a:prstGeom prst="straightConnector1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8" name="Google Shape;78;p13"/>
          <p:cNvCxnSpPr>
            <a:stCxn id="67" idx="3"/>
            <a:endCxn id="68" idx="1"/>
          </p:cNvCxnSpPr>
          <p:nvPr/>
        </p:nvCxnSpPr>
        <p:spPr>
          <a:xfrm>
            <a:off x="8594563" y="19933188"/>
            <a:ext cx="693000" cy="0"/>
          </a:xfrm>
          <a:prstGeom prst="straightConnector1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9" name="Google Shape;79;p13"/>
          <p:cNvCxnSpPr>
            <a:stCxn id="70" idx="3"/>
            <a:endCxn id="76" idx="1"/>
          </p:cNvCxnSpPr>
          <p:nvPr/>
        </p:nvCxnSpPr>
        <p:spPr>
          <a:xfrm>
            <a:off x="8594577" y="22639788"/>
            <a:ext cx="693000" cy="0"/>
          </a:xfrm>
          <a:prstGeom prst="straightConnector1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0" name="Google Shape;80;p13"/>
          <p:cNvCxnSpPr>
            <a:stCxn id="69" idx="3"/>
            <a:endCxn id="70" idx="1"/>
          </p:cNvCxnSpPr>
          <p:nvPr/>
        </p:nvCxnSpPr>
        <p:spPr>
          <a:xfrm>
            <a:off x="4474689" y="22639787"/>
            <a:ext cx="693000" cy="0"/>
          </a:xfrm>
          <a:prstGeom prst="straightConnector1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1" name="Google Shape;81;p13"/>
          <p:cNvSpPr txBox="1"/>
          <p:nvPr/>
        </p:nvSpPr>
        <p:spPr>
          <a:xfrm>
            <a:off x="1047800" y="21590688"/>
            <a:ext cx="3426900" cy="209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Threats  for each species were recorded  and  research for threats  for each region was performed </a:t>
            </a:r>
            <a:endParaRPr b="1"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9361300" y="21590675"/>
            <a:ext cx="3426900" cy="209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quantification  scale based on a 0-5 point  scale was created  and  risk  factors  for each region were quantified  using the scale</a:t>
            </a:r>
            <a:endParaRPr b="1"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83" name="Google Shape;83;p13"/>
          <p:cNvGraphicFramePr/>
          <p:nvPr/>
        </p:nvGraphicFramePr>
        <p:xfrm>
          <a:off x="19141100" y="115394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{131A6D84-95F5-4446-B354-8E6088663543}</a:tableStyleId>
              </a:tblPr>
              <a:tblGrid>
                <a:gridCol w="1309275"/>
                <a:gridCol w="1247525"/>
                <a:gridCol w="1259875"/>
                <a:gridCol w="1012850"/>
                <a:gridCol w="1543950"/>
                <a:gridCol w="1309275"/>
              </a:tblGrid>
              <a:tr h="397175"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Asia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Africa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India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South America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Australia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7175"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Overall risk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1.86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1.71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2.57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2.14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2.29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9500"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Numerical Risk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7175"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Order Risk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7175"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Threat risk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7175"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Fishing risk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84" name="Google Shape;8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38846" y="30494100"/>
            <a:ext cx="6932867" cy="41742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/>
        </p:nvSpPr>
        <p:spPr>
          <a:xfrm>
            <a:off x="19141125" y="10684600"/>
            <a:ext cx="7682700" cy="6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Times New Roman"/>
                <a:ea typeface="Times New Roman"/>
                <a:cs typeface="Times New Roman"/>
                <a:sym typeface="Times New Roman"/>
              </a:rPr>
              <a:t>Table 1.</a:t>
            </a: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 The table below shows the quantification of each region for the chosen risk facto</a:t>
            </a:r>
            <a:r>
              <a:rPr lang="en" sz="1600">
                <a:latin typeface="Times New Roman"/>
                <a:ea typeface="Times New Roman"/>
                <a:cs typeface="Times New Roman"/>
                <a:sym typeface="Times New Roman"/>
              </a:rPr>
              <a:t>rs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6115925" y="34660075"/>
            <a:ext cx="7178700" cy="13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Times New Roman"/>
                <a:ea typeface="Times New Roman"/>
                <a:cs typeface="Times New Roman"/>
                <a:sym typeface="Times New Roman"/>
              </a:rPr>
              <a:t>Figure 2. A graph of the number </a:t>
            </a:r>
            <a:r>
              <a:rPr b="1" lang="en" sz="2000">
                <a:latin typeface="Times New Roman"/>
                <a:ea typeface="Times New Roman"/>
                <a:cs typeface="Times New Roman"/>
                <a:sym typeface="Times New Roman"/>
              </a:rPr>
              <a:t>of critically endangered, endangered, and vulnerable </a:t>
            </a:r>
            <a:r>
              <a:rPr b="1" lang="en" sz="2000">
                <a:latin typeface="Times New Roman"/>
                <a:ea typeface="Times New Roman"/>
                <a:cs typeface="Times New Roman"/>
                <a:sym typeface="Times New Roman"/>
              </a:rPr>
              <a:t>shark species.</a:t>
            </a: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 The graph above shows the number of shark species per status category for each region using IUCN Red List data. 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290575" y="12327038"/>
            <a:ext cx="13181100" cy="1157100"/>
          </a:xfrm>
          <a:prstGeom prst="rect">
            <a:avLst/>
          </a:prstGeom>
          <a:solidFill>
            <a:srgbClr val="0F56CC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400">
                <a:solidFill>
                  <a:srgbClr val="F3F3F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Research Question/ Hypothesis</a:t>
            </a:r>
            <a:endParaRPr b="1" sz="5400">
              <a:solidFill>
                <a:srgbClr val="F3F3F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290575" y="13484150"/>
            <a:ext cx="13181100" cy="33072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5375" lIns="345375" spcFirstLastPara="1" rIns="345375" wrap="square" tIns="345375">
            <a:noAutofit/>
          </a:bodyPr>
          <a:lstStyle/>
          <a:p>
            <a:pPr indent="-3810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What are the threats that sharks face today?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What is the extent of each threat on sharks and which region of the world has the highest risk?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If a regional quantification of threats on oceanic sharks is performed, then the regions located in the Asia-pacific area will have the highest scores. 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9" name="Google Shape;8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3725" y="324425"/>
            <a:ext cx="3381375" cy="228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345950" y="274375"/>
            <a:ext cx="3528900" cy="228432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/>
          <p:nvPr/>
        </p:nvSpPr>
        <p:spPr>
          <a:xfrm>
            <a:off x="623725" y="29673950"/>
            <a:ext cx="7682700" cy="11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Times New Roman"/>
                <a:ea typeface="Times New Roman"/>
                <a:cs typeface="Times New Roman"/>
                <a:sym typeface="Times New Roman"/>
              </a:rPr>
              <a:t>Figure 1. A status composition of shark species. </a:t>
            </a: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The pie chart above shows a composition of critically endangered, endangered, and vulnerable shark species from IUCN Red List data. 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8046813" y="25965850"/>
            <a:ext cx="5067900" cy="209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</a:pPr>
            <a:r>
              <a:rPr b="1"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were a total of 33 species </a:t>
            </a:r>
            <a:endParaRPr b="1"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1" marL="914400" rtl="0"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○"/>
            </a:pPr>
            <a:r>
              <a:rPr b="1"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3 critically endangered</a:t>
            </a:r>
            <a:endParaRPr b="1"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1" marL="914400" rtl="0"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○"/>
            </a:pPr>
            <a:r>
              <a:rPr b="1"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11 endangered</a:t>
            </a:r>
            <a:endParaRPr b="1"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1" marL="914400" rtl="0"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○"/>
            </a:pPr>
            <a:r>
              <a:rPr b="1"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 vulnerable</a:t>
            </a:r>
            <a:endParaRPr b="1" sz="2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859175" y="31715575"/>
            <a:ext cx="5067900" cy="41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Africa: 2 critically endangered and 3 vulnerable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Asia: 1 critically endangered, 1 endangered, and 4 vulnerable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Australia: 1 endangered and 4 vulnerable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South America: 5 endangered and 3 vulnerable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India: 4 endangered and 5 vulnerable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311700" y="25626850"/>
            <a:ext cx="13181100" cy="105645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3"/>
          <p:cNvSpPr txBox="1"/>
          <p:nvPr/>
        </p:nvSpPr>
        <p:spPr>
          <a:xfrm>
            <a:off x="13991350" y="24014375"/>
            <a:ext cx="13181100" cy="1157100"/>
          </a:xfrm>
          <a:prstGeom prst="rect">
            <a:avLst/>
          </a:prstGeom>
          <a:solidFill>
            <a:srgbClr val="0F56CC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400">
                <a:solidFill>
                  <a:srgbClr val="F3F3F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Acknowledgements</a:t>
            </a:r>
            <a:endParaRPr>
              <a:solidFill>
                <a:srgbClr val="F3F3F3"/>
              </a:solidFill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14023900" y="3831150"/>
            <a:ext cx="13116000" cy="1157100"/>
          </a:xfrm>
          <a:prstGeom prst="rect">
            <a:avLst/>
          </a:prstGeom>
          <a:solidFill>
            <a:srgbClr val="0F56CC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400">
                <a:solidFill>
                  <a:srgbClr val="F3F3F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 Continued</a:t>
            </a:r>
            <a:r>
              <a:rPr b="1" lang="en" sz="5400">
                <a:solidFill>
                  <a:srgbClr val="F3F3F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solidFill>
                <a:srgbClr val="F3F3F3"/>
              </a:solidFill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14742950" y="11358613"/>
            <a:ext cx="3995100" cy="41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India had the highest overall and numerical risk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Africa and Australia had the highest order risk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Australia had the highest threat risk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India and Australia had the highest fishing risk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22170675" y="5278200"/>
            <a:ext cx="4653300" cy="540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Bycatch affected 10 species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Trawling affected 10 species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Gillnetting affected 3 species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Longline affected 4 species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Commercial fishing affected 3 species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Recreational fishing affected 4 species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Pollution affected 3 species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Ecosystem modifications affected 1 species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Mining affected 2 species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Habitat loss/ degradation affected 6 species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14474800" y="9743538"/>
            <a:ext cx="7682700" cy="110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Times New Roman"/>
                <a:ea typeface="Times New Roman"/>
                <a:cs typeface="Times New Roman"/>
                <a:sym typeface="Times New Roman"/>
              </a:rPr>
              <a:t>Figure 3. A graph of the number of shark species affected by each threat. </a:t>
            </a: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The threats for each shark were recorded using IUCN Red List data. 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0" name="Google Shape;10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4726800" y="5209300"/>
            <a:ext cx="7178700" cy="4534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3"/>
          <p:cNvSpPr txBox="1"/>
          <p:nvPr/>
        </p:nvSpPr>
        <p:spPr>
          <a:xfrm>
            <a:off x="14020250" y="4988250"/>
            <a:ext cx="13116000" cy="104004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2" name="Google Shape;102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23725" y="25925247"/>
            <a:ext cx="6311025" cy="37918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