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9260800"/>
  <p:notesSz cx="6858000" cy="9144000"/>
  <p:defaultTextStyle>
    <a:lvl1pPr algn="ctr" defTabSz="584200">
      <a:defRPr sz="10800">
        <a:latin typeface="+mn-lt"/>
        <a:ea typeface="+mn-ea"/>
        <a:cs typeface="+mn-cs"/>
        <a:sym typeface="Helvetica Light"/>
      </a:defRPr>
    </a:lvl1pPr>
    <a:lvl2pPr indent="228600" algn="ctr" defTabSz="584200">
      <a:defRPr sz="10800">
        <a:latin typeface="+mn-lt"/>
        <a:ea typeface="+mn-ea"/>
        <a:cs typeface="+mn-cs"/>
        <a:sym typeface="Helvetica Light"/>
      </a:defRPr>
    </a:lvl2pPr>
    <a:lvl3pPr indent="457200" algn="ctr" defTabSz="584200">
      <a:defRPr sz="10800">
        <a:latin typeface="+mn-lt"/>
        <a:ea typeface="+mn-ea"/>
        <a:cs typeface="+mn-cs"/>
        <a:sym typeface="Helvetica Light"/>
      </a:defRPr>
    </a:lvl3pPr>
    <a:lvl4pPr indent="685800" algn="ctr" defTabSz="584200">
      <a:defRPr sz="10800">
        <a:latin typeface="+mn-lt"/>
        <a:ea typeface="+mn-ea"/>
        <a:cs typeface="+mn-cs"/>
        <a:sym typeface="Helvetica Light"/>
      </a:defRPr>
    </a:lvl4pPr>
    <a:lvl5pPr indent="914400" algn="ctr" defTabSz="584200">
      <a:defRPr sz="10800">
        <a:latin typeface="+mn-lt"/>
        <a:ea typeface="+mn-ea"/>
        <a:cs typeface="+mn-cs"/>
        <a:sym typeface="Helvetica Light"/>
      </a:defRPr>
    </a:lvl5pPr>
    <a:lvl6pPr indent="1143000" algn="ctr" defTabSz="584200">
      <a:defRPr sz="10800">
        <a:latin typeface="+mn-lt"/>
        <a:ea typeface="+mn-ea"/>
        <a:cs typeface="+mn-cs"/>
        <a:sym typeface="Helvetica Light"/>
      </a:defRPr>
    </a:lvl6pPr>
    <a:lvl7pPr indent="1371600" algn="ctr" defTabSz="584200">
      <a:defRPr sz="10800">
        <a:latin typeface="+mn-lt"/>
        <a:ea typeface="+mn-ea"/>
        <a:cs typeface="+mn-cs"/>
        <a:sym typeface="Helvetica Light"/>
      </a:defRPr>
    </a:lvl7pPr>
    <a:lvl8pPr indent="1600200" algn="ctr" defTabSz="584200">
      <a:defRPr sz="10800">
        <a:latin typeface="+mn-lt"/>
        <a:ea typeface="+mn-ea"/>
        <a:cs typeface="+mn-cs"/>
        <a:sym typeface="Helvetica Light"/>
      </a:defRPr>
    </a:lvl8pPr>
    <a:lvl9pPr indent="1828800" algn="ctr" defTabSz="584200">
      <a:defRPr sz="108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843"/>
    <p:restoredTop sz="94493"/>
  </p:normalViewPr>
  <p:slideViewPr>
    <p:cSldViewPr snapToGrid="0" snapToObjects="1">
      <p:cViewPr>
        <p:scale>
          <a:sx n="16" d="100"/>
          <a:sy n="16" d="100"/>
        </p:scale>
        <p:origin x="19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856077488"/>
      </p:ext>
    </p:extLst>
  </p:cSld>
  <p:clrMap bg1="lt1" tx1="dk1" bg2="lt2" tx2="dk2" accent1="accent1" accent2="accent2" accent3="accent3" accent4="accent4" accent5="accent5" accent6="accent6" hlink="hlink" folHlink="folHlink"/>
  <p:notesStyle>
    <a:lvl1pPr defTabSz="457200">
      <a:lnSpc>
        <a:spcPct val="125000"/>
      </a:lnSpc>
      <a:defRPr sz="7200">
        <a:latin typeface="Avenir Roman"/>
        <a:ea typeface="Avenir Roman"/>
        <a:cs typeface="Avenir Roman"/>
        <a:sym typeface="Avenir Roman"/>
      </a:defRPr>
    </a:lvl1pPr>
    <a:lvl2pPr indent="228600" defTabSz="457200">
      <a:lnSpc>
        <a:spcPct val="125000"/>
      </a:lnSpc>
      <a:defRPr sz="7200">
        <a:latin typeface="Avenir Roman"/>
        <a:ea typeface="Avenir Roman"/>
        <a:cs typeface="Avenir Roman"/>
        <a:sym typeface="Avenir Roman"/>
      </a:defRPr>
    </a:lvl2pPr>
    <a:lvl3pPr indent="457200" defTabSz="457200">
      <a:lnSpc>
        <a:spcPct val="125000"/>
      </a:lnSpc>
      <a:defRPr sz="7200">
        <a:latin typeface="Avenir Roman"/>
        <a:ea typeface="Avenir Roman"/>
        <a:cs typeface="Avenir Roman"/>
        <a:sym typeface="Avenir Roman"/>
      </a:defRPr>
    </a:lvl3pPr>
    <a:lvl4pPr indent="685800" defTabSz="457200">
      <a:lnSpc>
        <a:spcPct val="125000"/>
      </a:lnSpc>
      <a:defRPr sz="7200">
        <a:latin typeface="Avenir Roman"/>
        <a:ea typeface="Avenir Roman"/>
        <a:cs typeface="Avenir Roman"/>
        <a:sym typeface="Avenir Roman"/>
      </a:defRPr>
    </a:lvl4pPr>
    <a:lvl5pPr indent="914400" defTabSz="457200">
      <a:lnSpc>
        <a:spcPct val="125000"/>
      </a:lnSpc>
      <a:defRPr sz="7200">
        <a:latin typeface="Avenir Roman"/>
        <a:ea typeface="Avenir Roman"/>
        <a:cs typeface="Avenir Roman"/>
        <a:sym typeface="Avenir Roman"/>
      </a:defRPr>
    </a:lvl5pPr>
    <a:lvl6pPr indent="1143000" defTabSz="457200">
      <a:lnSpc>
        <a:spcPct val="125000"/>
      </a:lnSpc>
      <a:defRPr sz="7200">
        <a:latin typeface="Avenir Roman"/>
        <a:ea typeface="Avenir Roman"/>
        <a:cs typeface="Avenir Roman"/>
        <a:sym typeface="Avenir Roman"/>
      </a:defRPr>
    </a:lvl6pPr>
    <a:lvl7pPr indent="1371600" defTabSz="457200">
      <a:lnSpc>
        <a:spcPct val="125000"/>
      </a:lnSpc>
      <a:defRPr sz="7200">
        <a:latin typeface="Avenir Roman"/>
        <a:ea typeface="Avenir Roman"/>
        <a:cs typeface="Avenir Roman"/>
        <a:sym typeface="Avenir Roman"/>
      </a:defRPr>
    </a:lvl7pPr>
    <a:lvl8pPr indent="1600200" defTabSz="457200">
      <a:lnSpc>
        <a:spcPct val="125000"/>
      </a:lnSpc>
      <a:defRPr sz="7200">
        <a:latin typeface="Avenir Roman"/>
        <a:ea typeface="Avenir Roman"/>
        <a:cs typeface="Avenir Roman"/>
        <a:sym typeface="Avenir Roman"/>
      </a:defRPr>
    </a:lvl8pPr>
    <a:lvl9pPr indent="1828800" defTabSz="457200">
      <a:lnSpc>
        <a:spcPct val="125000"/>
      </a:lnSpc>
      <a:defRPr sz="72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685800"/>
            <a:ext cx="42862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110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3571875" y="5522118"/>
            <a:ext cx="29432250" cy="9286876"/>
          </a:xfrm>
          <a:prstGeom prst="rect">
            <a:avLst/>
          </a:prstGeom>
        </p:spPr>
        <p:txBody>
          <a:bodyPr anchor="b"/>
          <a:lstStyle/>
          <a:p>
            <a:pPr lvl="0">
              <a:defRPr sz="1800"/>
            </a:pPr>
            <a:r>
              <a:rPr sz="24000"/>
              <a:t>Title Text</a:t>
            </a:r>
          </a:p>
        </p:txBody>
      </p:sp>
      <p:sp>
        <p:nvSpPr>
          <p:cNvPr id="6" name="Shape 6"/>
          <p:cNvSpPr>
            <a:spLocks noGrp="1"/>
          </p:cNvSpPr>
          <p:nvPr>
            <p:ph type="body" idx="1"/>
          </p:nvPr>
        </p:nvSpPr>
        <p:spPr>
          <a:xfrm>
            <a:off x="3571875" y="15059025"/>
            <a:ext cx="29432250" cy="3178969"/>
          </a:xfrm>
          <a:prstGeom prst="rect">
            <a:avLst/>
          </a:prstGeom>
        </p:spPr>
        <p:txBody>
          <a:bodyPr anchor="t"/>
          <a:lstStyle>
            <a:lvl1pPr marL="0" indent="0" algn="ctr">
              <a:spcBef>
                <a:spcPts val="0"/>
              </a:spcBef>
              <a:buSzTx/>
              <a:buNone/>
              <a:defRPr sz="9600"/>
            </a:lvl1pPr>
            <a:lvl2pPr marL="0" indent="228600" algn="ctr">
              <a:spcBef>
                <a:spcPts val="0"/>
              </a:spcBef>
              <a:buSzTx/>
              <a:buNone/>
              <a:defRPr sz="9600"/>
            </a:lvl2pPr>
            <a:lvl3pPr marL="0" indent="457200" algn="ctr">
              <a:spcBef>
                <a:spcPts val="0"/>
              </a:spcBef>
              <a:buSzTx/>
              <a:buNone/>
              <a:defRPr sz="9600"/>
            </a:lvl3pPr>
            <a:lvl4pPr marL="0" indent="685800" algn="ctr">
              <a:spcBef>
                <a:spcPts val="0"/>
              </a:spcBef>
              <a:buSzTx/>
              <a:buNone/>
              <a:defRPr sz="9600"/>
            </a:lvl4pPr>
            <a:lvl5pPr marL="0" indent="914400" algn="ctr">
              <a:spcBef>
                <a:spcPts val="0"/>
              </a:spcBef>
              <a:buSzTx/>
              <a:buNone/>
              <a:defRPr sz="9600"/>
            </a:lvl5pPr>
          </a:lstStyle>
          <a:p>
            <a:pPr lvl="0">
              <a:defRPr sz="1800"/>
            </a:pPr>
            <a:r>
              <a:rPr sz="9600"/>
              <a:t>Body Level One</a:t>
            </a:r>
          </a:p>
          <a:p>
            <a:pPr lvl="1">
              <a:defRPr sz="1800"/>
            </a:pPr>
            <a:r>
              <a:rPr sz="9600"/>
              <a:t>Body Level Two</a:t>
            </a:r>
          </a:p>
          <a:p>
            <a:pPr lvl="2">
              <a:defRPr sz="1800"/>
            </a:pPr>
            <a:r>
              <a:rPr sz="9600"/>
              <a:t>Body Level Three</a:t>
            </a:r>
          </a:p>
          <a:p>
            <a:pPr lvl="3">
              <a:defRPr sz="1800"/>
            </a:pPr>
            <a:r>
              <a:rPr sz="9600"/>
              <a:t>Body Level Four</a:t>
            </a:r>
          </a:p>
          <a:p>
            <a:pPr lvl="4">
              <a:defRPr sz="1800"/>
            </a:pPr>
            <a:r>
              <a:rPr sz="96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3571875" y="19809618"/>
            <a:ext cx="29432250" cy="4000501"/>
          </a:xfrm>
          <a:prstGeom prst="rect">
            <a:avLst/>
          </a:prstGeom>
        </p:spPr>
        <p:txBody>
          <a:bodyPr anchor="b"/>
          <a:lstStyle/>
          <a:p>
            <a:pPr lvl="0">
              <a:defRPr sz="1800"/>
            </a:pPr>
            <a:r>
              <a:rPr sz="24000"/>
              <a:t>Title Text</a:t>
            </a:r>
          </a:p>
        </p:txBody>
      </p:sp>
      <p:sp>
        <p:nvSpPr>
          <p:cNvPr id="9" name="Shape 9"/>
          <p:cNvSpPr>
            <a:spLocks noGrp="1"/>
          </p:cNvSpPr>
          <p:nvPr>
            <p:ph type="body" idx="1"/>
          </p:nvPr>
        </p:nvSpPr>
        <p:spPr>
          <a:xfrm>
            <a:off x="3571875" y="23952993"/>
            <a:ext cx="29432250" cy="3178970"/>
          </a:xfrm>
          <a:prstGeom prst="rect">
            <a:avLst/>
          </a:prstGeom>
        </p:spPr>
        <p:txBody>
          <a:bodyPr anchor="t"/>
          <a:lstStyle>
            <a:lvl1pPr marL="0" indent="0" algn="ctr">
              <a:spcBef>
                <a:spcPts val="0"/>
              </a:spcBef>
              <a:buSzTx/>
              <a:buNone/>
              <a:defRPr sz="9600"/>
            </a:lvl1pPr>
            <a:lvl2pPr marL="0" indent="228600" algn="ctr">
              <a:spcBef>
                <a:spcPts val="0"/>
              </a:spcBef>
              <a:buSzTx/>
              <a:buNone/>
              <a:defRPr sz="9600"/>
            </a:lvl2pPr>
            <a:lvl3pPr marL="0" indent="457200" algn="ctr">
              <a:spcBef>
                <a:spcPts val="0"/>
              </a:spcBef>
              <a:buSzTx/>
              <a:buNone/>
              <a:defRPr sz="9600"/>
            </a:lvl3pPr>
            <a:lvl4pPr marL="0" indent="685800" algn="ctr">
              <a:spcBef>
                <a:spcPts val="0"/>
              </a:spcBef>
              <a:buSzTx/>
              <a:buNone/>
              <a:defRPr sz="9600"/>
            </a:lvl4pPr>
            <a:lvl5pPr marL="0" indent="914400" algn="ctr">
              <a:spcBef>
                <a:spcPts val="0"/>
              </a:spcBef>
              <a:buSzTx/>
              <a:buNone/>
              <a:defRPr sz="9600"/>
            </a:lvl5pPr>
          </a:lstStyle>
          <a:p>
            <a:pPr lvl="0">
              <a:defRPr sz="1800"/>
            </a:pPr>
            <a:r>
              <a:rPr sz="9600"/>
              <a:t>Body Level One</a:t>
            </a:r>
          </a:p>
          <a:p>
            <a:pPr lvl="1">
              <a:defRPr sz="1800"/>
            </a:pPr>
            <a:r>
              <a:rPr sz="9600"/>
              <a:t>Body Level Two</a:t>
            </a:r>
          </a:p>
          <a:p>
            <a:pPr lvl="2">
              <a:defRPr sz="1800"/>
            </a:pPr>
            <a:r>
              <a:rPr sz="9600"/>
              <a:t>Body Level Three</a:t>
            </a:r>
          </a:p>
          <a:p>
            <a:pPr lvl="3">
              <a:defRPr sz="1800"/>
            </a:pPr>
            <a:r>
              <a:rPr sz="9600"/>
              <a:t>Body Level Four</a:t>
            </a:r>
          </a:p>
          <a:p>
            <a:pPr lvl="4">
              <a:defRPr sz="1800"/>
            </a:pPr>
            <a:r>
              <a:rPr sz="96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3571875" y="9986962"/>
            <a:ext cx="29432250" cy="9286876"/>
          </a:xfrm>
          <a:prstGeom prst="rect">
            <a:avLst/>
          </a:prstGeom>
        </p:spPr>
        <p:txBody>
          <a:bodyPr/>
          <a:lstStyle/>
          <a:p>
            <a:pPr lvl="0">
              <a:defRPr sz="1800"/>
            </a:pPr>
            <a:r>
              <a:rPr sz="24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2678906" y="2700337"/>
            <a:ext cx="15001876" cy="11215688"/>
          </a:xfrm>
          <a:prstGeom prst="rect">
            <a:avLst/>
          </a:prstGeom>
        </p:spPr>
        <p:txBody>
          <a:bodyPr anchor="b"/>
          <a:lstStyle>
            <a:lvl1pPr>
              <a:defRPr sz="18000"/>
            </a:lvl1pPr>
          </a:lstStyle>
          <a:p>
            <a:pPr lvl="0">
              <a:defRPr sz="1800"/>
            </a:pPr>
            <a:r>
              <a:rPr sz="18000"/>
              <a:t>Title Text</a:t>
            </a:r>
          </a:p>
        </p:txBody>
      </p:sp>
      <p:sp>
        <p:nvSpPr>
          <p:cNvPr id="14" name="Shape 14"/>
          <p:cNvSpPr>
            <a:spLocks noGrp="1"/>
          </p:cNvSpPr>
          <p:nvPr>
            <p:ph type="body" idx="1"/>
          </p:nvPr>
        </p:nvSpPr>
        <p:spPr>
          <a:xfrm>
            <a:off x="2678906" y="14308931"/>
            <a:ext cx="15001876" cy="11537157"/>
          </a:xfrm>
          <a:prstGeom prst="rect">
            <a:avLst/>
          </a:prstGeom>
        </p:spPr>
        <p:txBody>
          <a:bodyPr anchor="t"/>
          <a:lstStyle>
            <a:lvl1pPr marL="0" indent="0" algn="ctr">
              <a:spcBef>
                <a:spcPts val="0"/>
              </a:spcBef>
              <a:buSzTx/>
              <a:buNone/>
              <a:defRPr sz="9600"/>
            </a:lvl1pPr>
            <a:lvl2pPr marL="0" indent="228600" algn="ctr">
              <a:spcBef>
                <a:spcPts val="0"/>
              </a:spcBef>
              <a:buSzTx/>
              <a:buNone/>
              <a:defRPr sz="9600"/>
            </a:lvl2pPr>
            <a:lvl3pPr marL="0" indent="457200" algn="ctr">
              <a:spcBef>
                <a:spcPts val="0"/>
              </a:spcBef>
              <a:buSzTx/>
              <a:buNone/>
              <a:defRPr sz="9600"/>
            </a:lvl3pPr>
            <a:lvl4pPr marL="0" indent="685800" algn="ctr">
              <a:spcBef>
                <a:spcPts val="0"/>
              </a:spcBef>
              <a:buSzTx/>
              <a:buNone/>
              <a:defRPr sz="9600"/>
            </a:lvl4pPr>
            <a:lvl5pPr marL="0" indent="914400" algn="ctr">
              <a:spcBef>
                <a:spcPts val="0"/>
              </a:spcBef>
              <a:buSzTx/>
              <a:buNone/>
              <a:defRPr sz="9600"/>
            </a:lvl5pPr>
          </a:lstStyle>
          <a:p>
            <a:pPr lvl="0">
              <a:defRPr sz="1800"/>
            </a:pPr>
            <a:r>
              <a:rPr sz="9600"/>
              <a:t>Body Level One</a:t>
            </a:r>
          </a:p>
          <a:p>
            <a:pPr lvl="1">
              <a:defRPr sz="1800"/>
            </a:pPr>
            <a:r>
              <a:rPr sz="9600"/>
              <a:t>Body Level Two</a:t>
            </a:r>
          </a:p>
          <a:p>
            <a:pPr lvl="2">
              <a:defRPr sz="1800"/>
            </a:pPr>
            <a:r>
              <a:rPr sz="9600"/>
              <a:t>Body Level Three</a:t>
            </a:r>
          </a:p>
          <a:p>
            <a:pPr lvl="3">
              <a:defRPr sz="1800"/>
            </a:pPr>
            <a:r>
              <a:rPr sz="9600"/>
              <a:t>Body Level Four</a:t>
            </a:r>
          </a:p>
          <a:p>
            <a:pPr lvl="4">
              <a:defRPr sz="1800"/>
            </a:pPr>
            <a:r>
              <a:rPr sz="96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24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24000"/>
              <a:t>Title Text</a:t>
            </a:r>
          </a:p>
        </p:txBody>
      </p:sp>
      <p:sp>
        <p:nvSpPr>
          <p:cNvPr id="19" name="Shape 19"/>
          <p:cNvSpPr>
            <a:spLocks noGrp="1"/>
          </p:cNvSpPr>
          <p:nvPr>
            <p:ph type="body" idx="1"/>
          </p:nvPr>
        </p:nvSpPr>
        <p:spPr>
          <a:prstGeom prst="rect">
            <a:avLst/>
          </a:prstGeom>
        </p:spPr>
        <p:txBody>
          <a:bodyPr/>
          <a:lstStyle/>
          <a:p>
            <a:pPr lvl="0">
              <a:defRPr sz="1800"/>
            </a:pPr>
            <a:r>
              <a:rPr sz="10800"/>
              <a:t>Body Level One</a:t>
            </a:r>
          </a:p>
          <a:p>
            <a:pPr lvl="1">
              <a:defRPr sz="1800"/>
            </a:pPr>
            <a:r>
              <a:rPr sz="10800"/>
              <a:t>Body Level Two</a:t>
            </a:r>
          </a:p>
          <a:p>
            <a:pPr lvl="2">
              <a:defRPr sz="1800"/>
            </a:pPr>
            <a:r>
              <a:rPr sz="10800"/>
              <a:t>Body Level Three</a:t>
            </a:r>
          </a:p>
          <a:p>
            <a:pPr lvl="3">
              <a:defRPr sz="1800"/>
            </a:pPr>
            <a:r>
              <a:rPr sz="10800"/>
              <a:t>Body Level Four</a:t>
            </a:r>
          </a:p>
          <a:p>
            <a:pPr lvl="4">
              <a:defRPr sz="1800"/>
            </a:pPr>
            <a:r>
              <a:rPr sz="108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24000"/>
              <a:t>Title Text</a:t>
            </a:r>
          </a:p>
        </p:txBody>
      </p:sp>
      <p:sp>
        <p:nvSpPr>
          <p:cNvPr id="22" name="Shape 22"/>
          <p:cNvSpPr>
            <a:spLocks noGrp="1"/>
          </p:cNvSpPr>
          <p:nvPr>
            <p:ph type="body" idx="1"/>
          </p:nvPr>
        </p:nvSpPr>
        <p:spPr>
          <a:xfrm>
            <a:off x="2678906" y="8236743"/>
            <a:ext cx="15001876" cy="17680782"/>
          </a:xfrm>
          <a:prstGeom prst="rect">
            <a:avLst/>
          </a:prstGeom>
        </p:spPr>
        <p:txBody>
          <a:bodyPr/>
          <a:lstStyle>
            <a:lvl1pPr marL="1028700" indent="-1028700">
              <a:spcBef>
                <a:spcPts val="3200"/>
              </a:spcBef>
              <a:defRPr sz="8400"/>
            </a:lvl1pPr>
            <a:lvl2pPr marL="1371600" indent="-1028700">
              <a:spcBef>
                <a:spcPts val="3200"/>
              </a:spcBef>
              <a:defRPr sz="8400"/>
            </a:lvl2pPr>
            <a:lvl3pPr marL="1714500" indent="-1028700">
              <a:spcBef>
                <a:spcPts val="3200"/>
              </a:spcBef>
              <a:defRPr sz="8400"/>
            </a:lvl3pPr>
            <a:lvl4pPr marL="2057400" indent="-1028700">
              <a:spcBef>
                <a:spcPts val="3200"/>
              </a:spcBef>
              <a:defRPr sz="8400"/>
            </a:lvl4pPr>
            <a:lvl5pPr marL="2400300" indent="-1028700">
              <a:spcBef>
                <a:spcPts val="3200"/>
              </a:spcBef>
              <a:defRPr sz="8400"/>
            </a:lvl5pPr>
          </a:lstStyle>
          <a:p>
            <a:pPr lvl="0">
              <a:defRPr sz="1800"/>
            </a:pPr>
            <a:r>
              <a:rPr sz="8400"/>
              <a:t>Body Level One</a:t>
            </a:r>
          </a:p>
          <a:p>
            <a:pPr lvl="1">
              <a:defRPr sz="1800"/>
            </a:pPr>
            <a:r>
              <a:rPr sz="8400"/>
              <a:t>Body Level Two</a:t>
            </a:r>
          </a:p>
          <a:p>
            <a:pPr lvl="2">
              <a:defRPr sz="1800"/>
            </a:pPr>
            <a:r>
              <a:rPr sz="8400"/>
              <a:t>Body Level Three</a:t>
            </a:r>
          </a:p>
          <a:p>
            <a:pPr lvl="3">
              <a:defRPr sz="1800"/>
            </a:pPr>
            <a:r>
              <a:rPr sz="8400"/>
              <a:t>Body Level Four</a:t>
            </a:r>
          </a:p>
          <a:p>
            <a:pPr lvl="4">
              <a:defRPr sz="1800"/>
            </a:pPr>
            <a:r>
              <a:rPr sz="84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2678906" y="4486275"/>
            <a:ext cx="31218188" cy="20288250"/>
          </a:xfrm>
          <a:prstGeom prst="rect">
            <a:avLst/>
          </a:prstGeom>
        </p:spPr>
        <p:txBody>
          <a:bodyPr/>
          <a:lstStyle/>
          <a:p>
            <a:pPr lvl="0">
              <a:defRPr sz="1800"/>
            </a:pPr>
            <a:r>
              <a:rPr sz="10800"/>
              <a:t>Body Level One</a:t>
            </a:r>
          </a:p>
          <a:p>
            <a:pPr lvl="1">
              <a:defRPr sz="1800"/>
            </a:pPr>
            <a:r>
              <a:rPr sz="10800"/>
              <a:t>Body Level Two</a:t>
            </a:r>
          </a:p>
          <a:p>
            <a:pPr lvl="2">
              <a:defRPr sz="1800"/>
            </a:pPr>
            <a:r>
              <a:rPr sz="10800"/>
              <a:t>Body Level Three</a:t>
            </a:r>
          </a:p>
          <a:p>
            <a:pPr lvl="3">
              <a:defRPr sz="1800"/>
            </a:pPr>
            <a:r>
              <a:rPr sz="10800"/>
              <a:t>Body Level Four</a:t>
            </a:r>
          </a:p>
          <a:p>
            <a:pPr lvl="4">
              <a:defRPr sz="1800"/>
            </a:pPr>
            <a:r>
              <a:rPr sz="108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78906" y="2164556"/>
            <a:ext cx="31218188" cy="6072188"/>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4000"/>
              <a:t>Title Text</a:t>
            </a:r>
          </a:p>
        </p:txBody>
      </p:sp>
      <p:sp>
        <p:nvSpPr>
          <p:cNvPr id="3" name="Shape 3"/>
          <p:cNvSpPr>
            <a:spLocks noGrp="1"/>
          </p:cNvSpPr>
          <p:nvPr>
            <p:ph type="body" idx="1"/>
          </p:nvPr>
        </p:nvSpPr>
        <p:spPr>
          <a:xfrm>
            <a:off x="2678906" y="8236743"/>
            <a:ext cx="31218188" cy="17680782"/>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10800"/>
              <a:t>Body Level One</a:t>
            </a:r>
          </a:p>
          <a:p>
            <a:pPr lvl="1">
              <a:defRPr sz="1800"/>
            </a:pPr>
            <a:r>
              <a:rPr sz="10800"/>
              <a:t>Body Level Two</a:t>
            </a:r>
          </a:p>
          <a:p>
            <a:pPr lvl="2">
              <a:defRPr sz="1800"/>
            </a:pPr>
            <a:r>
              <a:rPr sz="10800"/>
              <a:t>Body Level Three</a:t>
            </a:r>
          </a:p>
          <a:p>
            <a:pPr lvl="3">
              <a:defRPr sz="1800"/>
            </a:pPr>
            <a:r>
              <a:rPr sz="10800"/>
              <a:t>Body Level Four</a:t>
            </a:r>
          </a:p>
          <a:p>
            <a:pPr lvl="4">
              <a:defRPr sz="1800"/>
            </a:pPr>
            <a:r>
              <a:rPr sz="108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24000">
          <a:latin typeface="+mn-lt"/>
          <a:ea typeface="+mn-ea"/>
          <a:cs typeface="+mn-cs"/>
          <a:sym typeface="Helvetica Light"/>
        </a:defRPr>
      </a:lvl1pPr>
      <a:lvl2pPr indent="228600" algn="ctr" defTabSz="584200">
        <a:defRPr sz="24000">
          <a:latin typeface="+mn-lt"/>
          <a:ea typeface="+mn-ea"/>
          <a:cs typeface="+mn-cs"/>
          <a:sym typeface="Helvetica Light"/>
        </a:defRPr>
      </a:lvl2pPr>
      <a:lvl3pPr indent="457200" algn="ctr" defTabSz="584200">
        <a:defRPr sz="24000">
          <a:latin typeface="+mn-lt"/>
          <a:ea typeface="+mn-ea"/>
          <a:cs typeface="+mn-cs"/>
          <a:sym typeface="Helvetica Light"/>
        </a:defRPr>
      </a:lvl3pPr>
      <a:lvl4pPr indent="685800" algn="ctr" defTabSz="584200">
        <a:defRPr sz="24000">
          <a:latin typeface="+mn-lt"/>
          <a:ea typeface="+mn-ea"/>
          <a:cs typeface="+mn-cs"/>
          <a:sym typeface="Helvetica Light"/>
        </a:defRPr>
      </a:lvl4pPr>
      <a:lvl5pPr indent="914400" algn="ctr" defTabSz="584200">
        <a:defRPr sz="24000">
          <a:latin typeface="+mn-lt"/>
          <a:ea typeface="+mn-ea"/>
          <a:cs typeface="+mn-cs"/>
          <a:sym typeface="Helvetica Light"/>
        </a:defRPr>
      </a:lvl5pPr>
      <a:lvl6pPr indent="1143000" algn="ctr" defTabSz="584200">
        <a:defRPr sz="24000">
          <a:latin typeface="+mn-lt"/>
          <a:ea typeface="+mn-ea"/>
          <a:cs typeface="+mn-cs"/>
          <a:sym typeface="Helvetica Light"/>
        </a:defRPr>
      </a:lvl6pPr>
      <a:lvl7pPr indent="1371600" algn="ctr" defTabSz="584200">
        <a:defRPr sz="24000">
          <a:latin typeface="+mn-lt"/>
          <a:ea typeface="+mn-ea"/>
          <a:cs typeface="+mn-cs"/>
          <a:sym typeface="Helvetica Light"/>
        </a:defRPr>
      </a:lvl7pPr>
      <a:lvl8pPr indent="1600200" algn="ctr" defTabSz="584200">
        <a:defRPr sz="24000">
          <a:latin typeface="+mn-lt"/>
          <a:ea typeface="+mn-ea"/>
          <a:cs typeface="+mn-cs"/>
          <a:sym typeface="Helvetica Light"/>
        </a:defRPr>
      </a:lvl8pPr>
      <a:lvl9pPr indent="1828800" algn="ctr" defTabSz="584200">
        <a:defRPr sz="24000">
          <a:latin typeface="+mn-lt"/>
          <a:ea typeface="+mn-ea"/>
          <a:cs typeface="+mn-cs"/>
          <a:sym typeface="Helvetica Light"/>
        </a:defRPr>
      </a:lvl9pPr>
    </p:titleStyle>
    <p:bodyStyle>
      <a:lvl1pPr marL="1333500" indent="-1333500" defTabSz="584200">
        <a:spcBef>
          <a:spcPts val="4200"/>
        </a:spcBef>
        <a:buSzPct val="75000"/>
        <a:buChar char="•"/>
        <a:defRPr sz="10800">
          <a:latin typeface="+mn-lt"/>
          <a:ea typeface="+mn-ea"/>
          <a:cs typeface="+mn-cs"/>
          <a:sym typeface="Helvetica Light"/>
        </a:defRPr>
      </a:lvl1pPr>
      <a:lvl2pPr marL="1778000" indent="-1333500" defTabSz="584200">
        <a:spcBef>
          <a:spcPts val="4200"/>
        </a:spcBef>
        <a:buSzPct val="75000"/>
        <a:buChar char="•"/>
        <a:defRPr sz="10800">
          <a:latin typeface="+mn-lt"/>
          <a:ea typeface="+mn-ea"/>
          <a:cs typeface="+mn-cs"/>
          <a:sym typeface="Helvetica Light"/>
        </a:defRPr>
      </a:lvl2pPr>
      <a:lvl3pPr marL="2222500" indent="-1333500" defTabSz="584200">
        <a:spcBef>
          <a:spcPts val="4200"/>
        </a:spcBef>
        <a:buSzPct val="75000"/>
        <a:buChar char="•"/>
        <a:defRPr sz="10800">
          <a:latin typeface="+mn-lt"/>
          <a:ea typeface="+mn-ea"/>
          <a:cs typeface="+mn-cs"/>
          <a:sym typeface="Helvetica Light"/>
        </a:defRPr>
      </a:lvl3pPr>
      <a:lvl4pPr marL="2667000" indent="-1333500" defTabSz="584200">
        <a:spcBef>
          <a:spcPts val="4200"/>
        </a:spcBef>
        <a:buSzPct val="75000"/>
        <a:buChar char="•"/>
        <a:defRPr sz="10800">
          <a:latin typeface="+mn-lt"/>
          <a:ea typeface="+mn-ea"/>
          <a:cs typeface="+mn-cs"/>
          <a:sym typeface="Helvetica Light"/>
        </a:defRPr>
      </a:lvl4pPr>
      <a:lvl5pPr marL="3111500" indent="-1333500" defTabSz="584200">
        <a:spcBef>
          <a:spcPts val="4200"/>
        </a:spcBef>
        <a:buSzPct val="75000"/>
        <a:buChar char="•"/>
        <a:defRPr sz="10800">
          <a:latin typeface="+mn-lt"/>
          <a:ea typeface="+mn-ea"/>
          <a:cs typeface="+mn-cs"/>
          <a:sym typeface="Helvetica Light"/>
        </a:defRPr>
      </a:lvl5pPr>
      <a:lvl6pPr marL="3556000" indent="-1333500" defTabSz="584200">
        <a:spcBef>
          <a:spcPts val="4200"/>
        </a:spcBef>
        <a:buSzPct val="75000"/>
        <a:buChar char="•"/>
        <a:defRPr sz="10800">
          <a:latin typeface="+mn-lt"/>
          <a:ea typeface="+mn-ea"/>
          <a:cs typeface="+mn-cs"/>
          <a:sym typeface="Helvetica Light"/>
        </a:defRPr>
      </a:lvl6pPr>
      <a:lvl7pPr marL="4000500" indent="-1333500" defTabSz="584200">
        <a:spcBef>
          <a:spcPts val="4200"/>
        </a:spcBef>
        <a:buSzPct val="75000"/>
        <a:buChar char="•"/>
        <a:defRPr sz="10800">
          <a:latin typeface="+mn-lt"/>
          <a:ea typeface="+mn-ea"/>
          <a:cs typeface="+mn-cs"/>
          <a:sym typeface="Helvetica Light"/>
        </a:defRPr>
      </a:lvl7pPr>
      <a:lvl8pPr marL="4445000" indent="-1333500" defTabSz="584200">
        <a:spcBef>
          <a:spcPts val="4200"/>
        </a:spcBef>
        <a:buSzPct val="75000"/>
        <a:buChar char="•"/>
        <a:defRPr sz="10800">
          <a:latin typeface="+mn-lt"/>
          <a:ea typeface="+mn-ea"/>
          <a:cs typeface="+mn-cs"/>
          <a:sym typeface="Helvetica Light"/>
        </a:defRPr>
      </a:lvl8pPr>
      <a:lvl9pPr marL="4889500" indent="-1333500" defTabSz="584200">
        <a:spcBef>
          <a:spcPts val="4200"/>
        </a:spcBef>
        <a:buSzPct val="75000"/>
        <a:buChar char="•"/>
        <a:defRPr sz="10800">
          <a:latin typeface="+mn-lt"/>
          <a:ea typeface="+mn-ea"/>
          <a:cs typeface="+mn-cs"/>
          <a:sym typeface="Helvetica Light"/>
        </a:defRPr>
      </a:lvl9pPr>
    </p:bodyStyle>
    <p:otherStyle>
      <a:lvl1pPr algn="ctr" defTabSz="584200">
        <a:defRPr sz="5400">
          <a:solidFill>
            <a:schemeClr val="tx1"/>
          </a:solidFill>
          <a:latin typeface="+mn-lt"/>
          <a:ea typeface="+mn-ea"/>
          <a:cs typeface="+mn-cs"/>
          <a:sym typeface="Helvetica Light"/>
        </a:defRPr>
      </a:lvl1pPr>
      <a:lvl2pPr indent="228600" algn="ctr" defTabSz="584200">
        <a:defRPr sz="5400">
          <a:solidFill>
            <a:schemeClr val="tx1"/>
          </a:solidFill>
          <a:latin typeface="+mn-lt"/>
          <a:ea typeface="+mn-ea"/>
          <a:cs typeface="+mn-cs"/>
          <a:sym typeface="Helvetica Light"/>
        </a:defRPr>
      </a:lvl2pPr>
      <a:lvl3pPr indent="457200" algn="ctr" defTabSz="584200">
        <a:defRPr sz="5400">
          <a:solidFill>
            <a:schemeClr val="tx1"/>
          </a:solidFill>
          <a:latin typeface="+mn-lt"/>
          <a:ea typeface="+mn-ea"/>
          <a:cs typeface="+mn-cs"/>
          <a:sym typeface="Helvetica Light"/>
        </a:defRPr>
      </a:lvl3pPr>
      <a:lvl4pPr indent="685800" algn="ctr" defTabSz="584200">
        <a:defRPr sz="5400">
          <a:solidFill>
            <a:schemeClr val="tx1"/>
          </a:solidFill>
          <a:latin typeface="+mn-lt"/>
          <a:ea typeface="+mn-ea"/>
          <a:cs typeface="+mn-cs"/>
          <a:sym typeface="Helvetica Light"/>
        </a:defRPr>
      </a:lvl4pPr>
      <a:lvl5pPr indent="914400" algn="ctr" defTabSz="584200">
        <a:defRPr sz="5400">
          <a:solidFill>
            <a:schemeClr val="tx1"/>
          </a:solidFill>
          <a:latin typeface="+mn-lt"/>
          <a:ea typeface="+mn-ea"/>
          <a:cs typeface="+mn-cs"/>
          <a:sym typeface="Helvetica Light"/>
        </a:defRPr>
      </a:lvl5pPr>
      <a:lvl6pPr indent="1143000" algn="ctr" defTabSz="584200">
        <a:defRPr sz="5400">
          <a:solidFill>
            <a:schemeClr val="tx1"/>
          </a:solidFill>
          <a:latin typeface="+mn-lt"/>
          <a:ea typeface="+mn-ea"/>
          <a:cs typeface="+mn-cs"/>
          <a:sym typeface="Helvetica Light"/>
        </a:defRPr>
      </a:lvl6pPr>
      <a:lvl7pPr indent="1371600" algn="ctr" defTabSz="584200">
        <a:defRPr sz="5400">
          <a:solidFill>
            <a:schemeClr val="tx1"/>
          </a:solidFill>
          <a:latin typeface="+mn-lt"/>
          <a:ea typeface="+mn-ea"/>
          <a:cs typeface="+mn-cs"/>
          <a:sym typeface="Helvetica Light"/>
        </a:defRPr>
      </a:lvl7pPr>
      <a:lvl8pPr indent="1600200" algn="ctr" defTabSz="584200">
        <a:defRPr sz="5400">
          <a:solidFill>
            <a:schemeClr val="tx1"/>
          </a:solidFill>
          <a:latin typeface="+mn-lt"/>
          <a:ea typeface="+mn-ea"/>
          <a:cs typeface="+mn-cs"/>
          <a:sym typeface="Helvetica Light"/>
        </a:defRPr>
      </a:lvl8pPr>
      <a:lvl9pPr indent="1828800" algn="ctr" defTabSz="584200">
        <a:defRPr sz="5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a:off x="225273" y="319869"/>
            <a:ext cx="36322001" cy="4337166"/>
          </a:xfrm>
          <a:prstGeom prst="roundRect">
            <a:avLst>
              <a:gd name="adj" fmla="val 15111"/>
            </a:avLst>
          </a:prstGeom>
          <a:gradFill>
            <a:gsLst>
              <a:gs pos="0">
                <a:srgbClr val="51A7F9"/>
              </a:gs>
              <a:gs pos="100000">
                <a:srgbClr val="0365C0"/>
              </a:gs>
            </a:gsLst>
            <a:lin ang="5400000"/>
          </a:gradFill>
          <a:ln w="25400">
            <a:miter lim="400000"/>
          </a:ln>
          <a:effectLst>
            <a:outerShdw blurRad="139700" dist="25400" rotWithShape="0">
              <a:srgbClr val="000000">
                <a:alpha val="50000"/>
              </a:srgbClr>
            </a:outerShdw>
          </a:effectLst>
        </p:spPr>
        <p:txBody>
          <a:bodyPr lIns="0" tIns="0" rIns="0" bIns="0" anchor="ctr"/>
          <a:lstStyle/>
          <a:p>
            <a:pPr lvl="0">
              <a:defRPr sz="7200">
                <a:solidFill>
                  <a:srgbClr val="FFFFFF"/>
                </a:solidFill>
              </a:defRPr>
            </a:pPr>
            <a:endParaRPr/>
          </a:p>
        </p:txBody>
      </p:sp>
      <p:sp>
        <p:nvSpPr>
          <p:cNvPr id="33" name="Shape 33"/>
          <p:cNvSpPr/>
          <p:nvPr/>
        </p:nvSpPr>
        <p:spPr>
          <a:xfrm>
            <a:off x="732939" y="319869"/>
            <a:ext cx="35110119" cy="1550424"/>
          </a:xfrm>
          <a:prstGeom prst="rect">
            <a:avLst/>
          </a:prstGeom>
          <a:ln w="25400">
            <a:miter lim="400000"/>
          </a:ln>
          <a:extLst>
            <a:ext uri="{C572A759-6A51-4108-AA02-DFA0A04FC94B}">
              <ma14:wrappingTextBoxFlag xmlns:ma14="http://schemas.microsoft.com/office/mac/drawingml/2011/main" xmlns="" val="1"/>
            </a:ext>
          </a:extLst>
        </p:spPr>
        <p:txBody>
          <a:bodyPr lIns="142875" tIns="142875" rIns="142875" bIns="142875" anchor="ctr">
            <a:spAutoFit/>
          </a:bodyPr>
          <a:lstStyle>
            <a:lvl1pPr>
              <a:defRPr sz="8200">
                <a:latin typeface="Helvetica"/>
                <a:ea typeface="Helvetica"/>
                <a:cs typeface="Helvetica"/>
                <a:sym typeface="Helvetica"/>
              </a:defRPr>
            </a:lvl1pPr>
          </a:lstStyle>
          <a:p>
            <a:pPr lvl="0">
              <a:defRPr sz="1800"/>
            </a:pPr>
            <a:r>
              <a:rPr lang="en-US" sz="8200" dirty="0"/>
              <a:t>Educational Justice in Farmville, Virginia Vs. Atlanta, Georgia </a:t>
            </a:r>
            <a:endParaRPr sz="8200" dirty="0"/>
          </a:p>
        </p:txBody>
      </p:sp>
      <p:sp>
        <p:nvSpPr>
          <p:cNvPr id="34" name="Shape 34"/>
          <p:cNvSpPr/>
          <p:nvPr/>
        </p:nvSpPr>
        <p:spPr>
          <a:xfrm>
            <a:off x="11300312" y="1956288"/>
            <a:ext cx="14523208" cy="1950534"/>
          </a:xfrm>
          <a:prstGeom prst="rect">
            <a:avLst/>
          </a:prstGeom>
          <a:ln w="25400">
            <a:miter lim="400000"/>
          </a:ln>
          <a:extLst>
            <a:ext uri="{C572A759-6A51-4108-AA02-DFA0A04FC94B}">
              <ma14:wrappingTextBoxFlag xmlns:ma14="http://schemas.microsoft.com/office/mac/drawingml/2011/main" xmlns="" val="1"/>
            </a:ext>
          </a:extLst>
        </p:spPr>
        <p:txBody>
          <a:bodyPr wrap="none" lIns="142875" tIns="142875" rIns="142875" bIns="142875" anchor="ctr">
            <a:spAutoFit/>
          </a:bodyPr>
          <a:lstStyle/>
          <a:p>
            <a:pPr lvl="0" defTabSz="457200">
              <a:defRPr sz="1800"/>
            </a:pPr>
            <a:r>
              <a:rPr sz="5400" dirty="0">
                <a:latin typeface="Helvetica"/>
                <a:ea typeface="Helvetica"/>
                <a:cs typeface="Helvetica"/>
                <a:sym typeface="Helvetica"/>
              </a:rPr>
              <a:t>Mackenzie Tabler and</a:t>
            </a:r>
            <a:r>
              <a:rPr lang="en-US" sz="5400" dirty="0">
                <a:latin typeface="Helvetica"/>
                <a:ea typeface="Helvetica"/>
                <a:cs typeface="Helvetica"/>
                <a:sym typeface="Helvetica"/>
              </a:rPr>
              <a:t> Derek Holmberg</a:t>
            </a:r>
            <a:endParaRPr sz="5400" dirty="0">
              <a:latin typeface="Helvetica"/>
              <a:ea typeface="Helvetica"/>
              <a:cs typeface="Helvetica"/>
              <a:sym typeface="Helvetica"/>
            </a:endParaRPr>
          </a:p>
          <a:p>
            <a:pPr lvl="0">
              <a:defRPr sz="1800"/>
            </a:pPr>
            <a:r>
              <a:rPr sz="5400" dirty="0">
                <a:latin typeface="Helvetica"/>
                <a:ea typeface="Helvetica"/>
                <a:cs typeface="Helvetica"/>
                <a:sym typeface="Helvetica"/>
              </a:rPr>
              <a:t>Cormier Honors College, Longwood University</a:t>
            </a:r>
          </a:p>
        </p:txBody>
      </p:sp>
      <p:sp>
        <p:nvSpPr>
          <p:cNvPr id="35" name="Shape 35"/>
          <p:cNvSpPr/>
          <p:nvPr/>
        </p:nvSpPr>
        <p:spPr>
          <a:xfrm>
            <a:off x="194202" y="15647965"/>
            <a:ext cx="10250886" cy="1512889"/>
          </a:xfrm>
          <a:prstGeom prst="rect">
            <a:avLst/>
          </a:prstGeom>
          <a:gradFill>
            <a:gsLst>
              <a:gs pos="0">
                <a:srgbClr val="51A7F9"/>
              </a:gs>
              <a:gs pos="100000">
                <a:srgbClr val="0365C0"/>
              </a:gs>
            </a:gsLst>
            <a:lin ang="5400000"/>
          </a:gradFill>
          <a:ln w="25400">
            <a:miter lim="400000"/>
          </a:ln>
          <a:effectLst>
            <a:outerShdw blurRad="101600" dist="63500" dir="5400000" rotWithShape="0">
              <a:srgbClr val="000000">
                <a:alpha val="50000"/>
              </a:srgbClr>
            </a:outerShdw>
          </a:effectLst>
        </p:spPr>
        <p:txBody>
          <a:bodyPr lIns="0" tIns="0" rIns="0" bIns="0" anchor="ctr"/>
          <a:lstStyle/>
          <a:p>
            <a:pPr lvl="0">
              <a:defRPr sz="7200">
                <a:solidFill>
                  <a:srgbClr val="FFFFFF"/>
                </a:solidFill>
              </a:defRPr>
            </a:pPr>
            <a:endParaRPr/>
          </a:p>
        </p:txBody>
      </p:sp>
      <p:sp>
        <p:nvSpPr>
          <p:cNvPr id="36" name="Shape 36"/>
          <p:cNvSpPr/>
          <p:nvPr/>
        </p:nvSpPr>
        <p:spPr>
          <a:xfrm>
            <a:off x="3082229" y="15797685"/>
            <a:ext cx="4259178" cy="919482"/>
          </a:xfrm>
          <a:prstGeom prst="rect">
            <a:avLst/>
          </a:prstGeom>
          <a:ln w="25400">
            <a:miter lim="400000"/>
          </a:ln>
          <a:extLst>
            <a:ext uri="{C572A759-6A51-4108-AA02-DFA0A04FC94B}">
              <ma14:wrappingTextBoxFlag xmlns:ma14="http://schemas.microsoft.com/office/mac/drawingml/2011/main" xmlns="" val="1"/>
            </a:ext>
          </a:extLst>
        </p:spPr>
        <p:txBody>
          <a:bodyPr wrap="none" lIns="142875" tIns="142875" rIns="142875" bIns="142875" anchor="ctr">
            <a:spAutoFit/>
          </a:bodyPr>
          <a:lstStyle>
            <a:lvl1pPr>
              <a:defRPr sz="4100">
                <a:latin typeface="Helvetica"/>
                <a:ea typeface="Helvetica"/>
                <a:cs typeface="Helvetica"/>
                <a:sym typeface="Helvetica"/>
              </a:defRPr>
            </a:lvl1pPr>
          </a:lstStyle>
          <a:p>
            <a:pPr lvl="0">
              <a:defRPr sz="1800"/>
            </a:pPr>
            <a:r>
              <a:rPr lang="en-US" sz="4100" dirty="0"/>
              <a:t>Past vs. Present </a:t>
            </a:r>
            <a:endParaRPr sz="4100" dirty="0"/>
          </a:p>
        </p:txBody>
      </p:sp>
      <p:sp>
        <p:nvSpPr>
          <p:cNvPr id="37" name="Shape 37"/>
          <p:cNvSpPr/>
          <p:nvPr/>
        </p:nvSpPr>
        <p:spPr>
          <a:xfrm>
            <a:off x="59358" y="4603804"/>
            <a:ext cx="36322001" cy="842538"/>
          </a:xfrm>
          <a:prstGeom prst="rect">
            <a:avLst/>
          </a:prstGeom>
          <a:ln w="25400">
            <a:miter lim="400000"/>
          </a:ln>
          <a:extLst>
            <a:ext uri="{C572A759-6A51-4108-AA02-DFA0A04FC94B}">
              <ma14:wrappingTextBoxFlag xmlns:ma14="http://schemas.microsoft.com/office/mac/drawingml/2011/main" xmlns="" val="1"/>
            </a:ext>
          </a:extLst>
        </p:spPr>
        <p:txBody>
          <a:bodyPr lIns="142875" tIns="142875" rIns="142875" bIns="142875" anchor="ctr">
            <a:spAutoFit/>
          </a:bodyPr>
          <a:lstStyle/>
          <a:p>
            <a:pPr lvl="0">
              <a:defRPr sz="1800"/>
            </a:pPr>
            <a:r>
              <a:rPr sz="3600" b="1" dirty="0">
                <a:latin typeface="Helvetica"/>
                <a:ea typeface="Helvetica"/>
                <a:cs typeface="Helvetica"/>
                <a:sym typeface="Helvetica"/>
              </a:rPr>
              <a:t>Main Objective:</a:t>
            </a:r>
            <a:r>
              <a:rPr lang="en-US" sz="3600" b="1" dirty="0">
                <a:latin typeface="Helvetica"/>
                <a:ea typeface="Helvetica"/>
                <a:cs typeface="Helvetica"/>
                <a:sym typeface="Helvetica"/>
              </a:rPr>
              <a:t> </a:t>
            </a:r>
            <a:r>
              <a:rPr lang="en-US" sz="3600" dirty="0">
                <a:latin typeface="Helvetica"/>
                <a:ea typeface="Helvetica"/>
                <a:cs typeface="Helvetica"/>
                <a:sym typeface="Helvetica"/>
              </a:rPr>
              <a:t>There is a wide variety of social justice issues in education. These issues range from lack of resources, racial discrimination, income disparity, and many others.   </a:t>
            </a:r>
            <a:endParaRPr sz="3600" dirty="0">
              <a:latin typeface="Helvetica"/>
              <a:ea typeface="Helvetica"/>
              <a:cs typeface="Helvetica"/>
              <a:sym typeface="Helvetica"/>
            </a:endParaRPr>
          </a:p>
        </p:txBody>
      </p:sp>
      <p:sp>
        <p:nvSpPr>
          <p:cNvPr id="38" name="Shape 38"/>
          <p:cNvSpPr/>
          <p:nvPr/>
        </p:nvSpPr>
        <p:spPr>
          <a:xfrm>
            <a:off x="168203" y="18837561"/>
            <a:ext cx="10250885" cy="704039"/>
          </a:xfrm>
          <a:prstGeom prst="rect">
            <a:avLst/>
          </a:prstGeom>
          <a:ln w="25400">
            <a:miter lim="400000"/>
          </a:ln>
          <a:extLst>
            <a:ext uri="{C572A759-6A51-4108-AA02-DFA0A04FC94B}">
              <ma14:wrappingTextBoxFlag xmlns:ma14="http://schemas.microsoft.com/office/mac/drawingml/2011/main" xmlns="" val="1"/>
            </a:ext>
          </a:extLst>
        </p:spPr>
        <p:txBody>
          <a:bodyPr lIns="142875" tIns="142875" rIns="142875" bIns="142875" anchor="ctr">
            <a:spAutoFit/>
          </a:bodyPr>
          <a:lstStyle/>
          <a:p>
            <a:pPr lvl="0" algn="l">
              <a:defRPr sz="1800"/>
            </a:pPr>
            <a:r>
              <a:rPr lang="en-US" sz="2700" dirty="0">
                <a:latin typeface="Helvetica"/>
                <a:ea typeface="Helvetica"/>
                <a:cs typeface="Helvetica"/>
                <a:sym typeface="Helvetica"/>
              </a:rPr>
              <a:t>Segregation Responses:</a:t>
            </a:r>
            <a:endParaRPr sz="2700" dirty="0">
              <a:latin typeface="Helvetica"/>
              <a:ea typeface="Helvetica"/>
              <a:cs typeface="Helvetica"/>
              <a:sym typeface="Helvetica"/>
            </a:endParaRPr>
          </a:p>
        </p:txBody>
      </p:sp>
      <p:grpSp>
        <p:nvGrpSpPr>
          <p:cNvPr id="41" name="Group 41"/>
          <p:cNvGrpSpPr/>
          <p:nvPr/>
        </p:nvGrpSpPr>
        <p:grpSpPr>
          <a:xfrm>
            <a:off x="26135040" y="15649334"/>
            <a:ext cx="10250887" cy="1512890"/>
            <a:chOff x="0" y="0"/>
            <a:chExt cx="10250885" cy="1512888"/>
          </a:xfrm>
        </p:grpSpPr>
        <p:sp>
          <p:nvSpPr>
            <p:cNvPr id="39" name="Shape 39"/>
            <p:cNvSpPr/>
            <p:nvPr/>
          </p:nvSpPr>
          <p:spPr>
            <a:xfrm>
              <a:off x="0" y="0"/>
              <a:ext cx="10250885" cy="1512888"/>
            </a:xfrm>
            <a:prstGeom prst="rect">
              <a:avLst/>
            </a:prstGeom>
            <a:gradFill flip="none" rotWithShape="1">
              <a:gsLst>
                <a:gs pos="0">
                  <a:srgbClr val="51A7F9"/>
                </a:gs>
                <a:gs pos="100000">
                  <a:srgbClr val="0365C0"/>
                </a:gs>
              </a:gsLst>
              <a:lin ang="5400000" scaled="0"/>
            </a:gradFill>
            <a:ln w="25400" cap="flat">
              <a:noFill/>
              <a:miter lim="400000"/>
            </a:ln>
            <a:effectLst>
              <a:outerShdw blurRad="139700" dist="25400" rotWithShape="0">
                <a:srgbClr val="000000">
                  <a:alpha val="50000"/>
                </a:srgbClr>
              </a:outerShdw>
            </a:effectLst>
          </p:spPr>
          <p:txBody>
            <a:bodyPr wrap="square" lIns="0" tIns="0" rIns="0" bIns="0" numCol="1" anchor="ctr">
              <a:noAutofit/>
            </a:bodyPr>
            <a:lstStyle/>
            <a:p>
              <a:pPr lvl="0">
                <a:defRPr sz="7200">
                  <a:solidFill>
                    <a:srgbClr val="FFFFFF"/>
                  </a:solidFill>
                </a:defRPr>
              </a:pPr>
              <a:endParaRPr/>
            </a:p>
          </p:txBody>
        </p:sp>
        <p:sp>
          <p:nvSpPr>
            <p:cNvPr id="40" name="Shape 40"/>
            <p:cNvSpPr/>
            <p:nvPr/>
          </p:nvSpPr>
          <p:spPr>
            <a:xfrm>
              <a:off x="4981139" y="296703"/>
              <a:ext cx="288604" cy="91948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42875" tIns="142875" rIns="142875" bIns="142875" numCol="1" anchor="ctr">
              <a:spAutoFit/>
            </a:bodyPr>
            <a:lstStyle>
              <a:lvl1pPr>
                <a:defRPr sz="4100">
                  <a:latin typeface="Helvetica"/>
                  <a:ea typeface="Helvetica"/>
                  <a:cs typeface="Helvetica"/>
                  <a:sym typeface="Helvetica"/>
                </a:defRPr>
              </a:lvl1pPr>
            </a:lstStyle>
            <a:p>
              <a:pPr lvl="0">
                <a:defRPr sz="1800"/>
              </a:pPr>
              <a:endParaRPr sz="4100" dirty="0"/>
            </a:p>
          </p:txBody>
        </p:sp>
      </p:grpSp>
      <p:grpSp>
        <p:nvGrpSpPr>
          <p:cNvPr id="44" name="Group 44"/>
          <p:cNvGrpSpPr/>
          <p:nvPr/>
        </p:nvGrpSpPr>
        <p:grpSpPr>
          <a:xfrm>
            <a:off x="26135040" y="23354480"/>
            <a:ext cx="10250887" cy="1512889"/>
            <a:chOff x="0" y="0"/>
            <a:chExt cx="10250885" cy="1512888"/>
          </a:xfrm>
        </p:grpSpPr>
        <p:sp>
          <p:nvSpPr>
            <p:cNvPr id="42" name="Shape 42"/>
            <p:cNvSpPr/>
            <p:nvPr/>
          </p:nvSpPr>
          <p:spPr>
            <a:xfrm>
              <a:off x="0" y="0"/>
              <a:ext cx="10250885" cy="1512888"/>
            </a:xfrm>
            <a:prstGeom prst="rect">
              <a:avLst/>
            </a:prstGeom>
            <a:gradFill flip="none" rotWithShape="1">
              <a:gsLst>
                <a:gs pos="0">
                  <a:srgbClr val="51A7F9"/>
                </a:gs>
                <a:gs pos="100000">
                  <a:srgbClr val="0365C0"/>
                </a:gs>
              </a:gsLst>
              <a:lin ang="5400000" scaled="0"/>
            </a:gradFill>
            <a:ln w="25400" cap="flat">
              <a:noFill/>
              <a:miter lim="400000"/>
            </a:ln>
            <a:effectLst>
              <a:outerShdw blurRad="101600" dist="63500" dir="5400000" rotWithShape="0">
                <a:srgbClr val="000000">
                  <a:alpha val="50000"/>
                </a:srgbClr>
              </a:outerShdw>
            </a:effectLst>
          </p:spPr>
          <p:txBody>
            <a:bodyPr wrap="square" lIns="0" tIns="0" rIns="0" bIns="0" numCol="1" anchor="ctr">
              <a:noAutofit/>
            </a:bodyPr>
            <a:lstStyle/>
            <a:p>
              <a:pPr lvl="0">
                <a:defRPr sz="7200">
                  <a:solidFill>
                    <a:srgbClr val="FFFFFF"/>
                  </a:solidFill>
                </a:defRPr>
              </a:pPr>
              <a:endParaRPr/>
            </a:p>
          </p:txBody>
        </p:sp>
        <p:sp>
          <p:nvSpPr>
            <p:cNvPr id="43" name="Shape 43"/>
            <p:cNvSpPr/>
            <p:nvPr/>
          </p:nvSpPr>
          <p:spPr>
            <a:xfrm>
              <a:off x="3623427" y="296703"/>
              <a:ext cx="3004028" cy="91948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42875" tIns="142875" rIns="142875" bIns="142875" numCol="1" anchor="ctr">
              <a:spAutoFit/>
            </a:bodyPr>
            <a:lstStyle>
              <a:lvl1pPr>
                <a:defRPr sz="4100">
                  <a:latin typeface="Helvetica"/>
                  <a:ea typeface="Helvetica"/>
                  <a:cs typeface="Helvetica"/>
                  <a:sym typeface="Helvetica"/>
                </a:defRPr>
              </a:lvl1pPr>
            </a:lstStyle>
            <a:p>
              <a:pPr lvl="0">
                <a:defRPr sz="1800"/>
              </a:pPr>
              <a:r>
                <a:rPr lang="en-US" sz="4100" dirty="0"/>
                <a:t>Next Steps </a:t>
              </a:r>
              <a:endParaRPr sz="4100" dirty="0"/>
            </a:p>
          </p:txBody>
        </p:sp>
      </p:grpSp>
      <p:sp>
        <p:nvSpPr>
          <p:cNvPr id="45" name="Shape 45"/>
          <p:cNvSpPr/>
          <p:nvPr/>
        </p:nvSpPr>
        <p:spPr>
          <a:xfrm>
            <a:off x="10617197" y="5925914"/>
            <a:ext cx="15341601" cy="1512889"/>
          </a:xfrm>
          <a:prstGeom prst="rect">
            <a:avLst/>
          </a:prstGeom>
          <a:gradFill>
            <a:gsLst>
              <a:gs pos="0">
                <a:srgbClr val="51A7F9"/>
              </a:gs>
              <a:gs pos="100000">
                <a:srgbClr val="0365C0"/>
              </a:gs>
            </a:gsLst>
            <a:lin ang="5400000"/>
          </a:gradFill>
          <a:ln w="25400">
            <a:miter lim="400000"/>
          </a:ln>
          <a:effectLst>
            <a:outerShdw blurRad="101600" dist="63500" dir="5400000" rotWithShape="0">
              <a:srgbClr val="000000">
                <a:alpha val="50000"/>
              </a:srgbClr>
            </a:outerShdw>
          </a:effectLst>
        </p:spPr>
        <p:txBody>
          <a:bodyPr lIns="0" tIns="0" rIns="0" bIns="0" anchor="ctr"/>
          <a:lstStyle/>
          <a:p>
            <a:pPr lvl="0">
              <a:defRPr sz="7200">
                <a:solidFill>
                  <a:srgbClr val="FFFFFF"/>
                </a:solidFill>
              </a:defRPr>
            </a:pPr>
            <a:endParaRPr/>
          </a:p>
        </p:txBody>
      </p:sp>
      <p:grpSp>
        <p:nvGrpSpPr>
          <p:cNvPr id="48" name="Group 48"/>
          <p:cNvGrpSpPr/>
          <p:nvPr/>
        </p:nvGrpSpPr>
        <p:grpSpPr>
          <a:xfrm>
            <a:off x="230677" y="5925914"/>
            <a:ext cx="10250886" cy="1512890"/>
            <a:chOff x="0" y="0"/>
            <a:chExt cx="10250885" cy="1512888"/>
          </a:xfrm>
        </p:grpSpPr>
        <p:sp>
          <p:nvSpPr>
            <p:cNvPr id="46" name="Shape 46"/>
            <p:cNvSpPr/>
            <p:nvPr/>
          </p:nvSpPr>
          <p:spPr>
            <a:xfrm>
              <a:off x="0" y="0"/>
              <a:ext cx="10250885" cy="1512888"/>
            </a:xfrm>
            <a:prstGeom prst="rect">
              <a:avLst/>
            </a:prstGeom>
            <a:gradFill flip="none" rotWithShape="1">
              <a:gsLst>
                <a:gs pos="0">
                  <a:srgbClr val="51A7F9"/>
                </a:gs>
                <a:gs pos="100000">
                  <a:srgbClr val="0365C0"/>
                </a:gs>
              </a:gsLst>
              <a:lin ang="5400000" scaled="0"/>
            </a:gradFill>
            <a:ln w="25400" cap="flat">
              <a:noFill/>
              <a:miter lim="400000"/>
            </a:ln>
            <a:effectLst>
              <a:outerShdw blurRad="101600" dist="63500" dir="5400000" rotWithShape="0">
                <a:srgbClr val="000000">
                  <a:alpha val="50000"/>
                </a:srgbClr>
              </a:outerShdw>
            </a:effectLst>
          </p:spPr>
          <p:txBody>
            <a:bodyPr wrap="square" lIns="0" tIns="0" rIns="0" bIns="0" numCol="1" anchor="ctr">
              <a:noAutofit/>
            </a:bodyPr>
            <a:lstStyle/>
            <a:p>
              <a:pPr lvl="0">
                <a:defRPr sz="7200">
                  <a:solidFill>
                    <a:srgbClr val="FFFFFF"/>
                  </a:solidFill>
                </a:defRPr>
              </a:pPr>
              <a:endParaRPr/>
            </a:p>
          </p:txBody>
        </p:sp>
        <p:sp>
          <p:nvSpPr>
            <p:cNvPr id="47" name="Shape 47"/>
            <p:cNvSpPr/>
            <p:nvPr/>
          </p:nvSpPr>
          <p:spPr>
            <a:xfrm>
              <a:off x="4981141" y="296703"/>
              <a:ext cx="288604" cy="91948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42875" tIns="142875" rIns="142875" bIns="142875" numCol="1" anchor="ctr">
              <a:spAutoFit/>
            </a:bodyPr>
            <a:lstStyle>
              <a:lvl1pPr>
                <a:defRPr sz="4100">
                  <a:latin typeface="Helvetica"/>
                  <a:ea typeface="Helvetica"/>
                  <a:cs typeface="Helvetica"/>
                  <a:sym typeface="Helvetica"/>
                </a:defRPr>
              </a:lvl1pPr>
            </a:lstStyle>
            <a:p>
              <a:pPr lvl="0">
                <a:defRPr sz="1800"/>
              </a:pPr>
              <a:endParaRPr sz="4100" dirty="0"/>
            </a:p>
          </p:txBody>
        </p:sp>
      </p:grpSp>
      <p:grpSp>
        <p:nvGrpSpPr>
          <p:cNvPr id="51" name="Group 51"/>
          <p:cNvGrpSpPr/>
          <p:nvPr/>
        </p:nvGrpSpPr>
        <p:grpSpPr>
          <a:xfrm>
            <a:off x="10617197" y="15649335"/>
            <a:ext cx="15341601" cy="1512889"/>
            <a:chOff x="0" y="0"/>
            <a:chExt cx="15341600" cy="1512888"/>
          </a:xfrm>
        </p:grpSpPr>
        <p:sp>
          <p:nvSpPr>
            <p:cNvPr id="49" name="Shape 49"/>
            <p:cNvSpPr/>
            <p:nvPr/>
          </p:nvSpPr>
          <p:spPr>
            <a:xfrm>
              <a:off x="0" y="0"/>
              <a:ext cx="15341600" cy="1512888"/>
            </a:xfrm>
            <a:prstGeom prst="rect">
              <a:avLst/>
            </a:prstGeom>
            <a:gradFill flip="none" rotWithShape="1">
              <a:gsLst>
                <a:gs pos="0">
                  <a:srgbClr val="51A7F9"/>
                </a:gs>
                <a:gs pos="100000">
                  <a:srgbClr val="0365C0"/>
                </a:gs>
              </a:gsLst>
              <a:lin ang="5400000" scaled="0"/>
            </a:gradFill>
            <a:ln w="25400" cap="flat">
              <a:noFill/>
              <a:miter lim="400000"/>
            </a:ln>
            <a:effectLst>
              <a:outerShdw blurRad="101600" dist="63500" dir="5400000" rotWithShape="0">
                <a:srgbClr val="000000">
                  <a:alpha val="50000"/>
                </a:srgbClr>
              </a:outerShdw>
            </a:effectLst>
          </p:spPr>
          <p:txBody>
            <a:bodyPr wrap="square" lIns="0" tIns="0" rIns="0" bIns="0" numCol="1" anchor="ctr">
              <a:noAutofit/>
            </a:bodyPr>
            <a:lstStyle/>
            <a:p>
              <a:pPr lvl="0">
                <a:defRPr sz="7200">
                  <a:solidFill>
                    <a:srgbClr val="FFFFFF"/>
                  </a:solidFill>
                </a:defRPr>
              </a:pPr>
              <a:endParaRPr/>
            </a:p>
          </p:txBody>
        </p:sp>
        <p:sp>
          <p:nvSpPr>
            <p:cNvPr id="50" name="Shape 50"/>
            <p:cNvSpPr/>
            <p:nvPr/>
          </p:nvSpPr>
          <p:spPr>
            <a:xfrm>
              <a:off x="4813410" y="296703"/>
              <a:ext cx="5599290" cy="91948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42875" tIns="142875" rIns="142875" bIns="142875" numCol="1" anchor="ctr">
              <a:spAutoFit/>
            </a:bodyPr>
            <a:lstStyle>
              <a:lvl1pPr>
                <a:defRPr sz="4100">
                  <a:latin typeface="Helvetica"/>
                  <a:ea typeface="Helvetica"/>
                  <a:cs typeface="Helvetica"/>
                  <a:sym typeface="Helvetica"/>
                </a:defRPr>
              </a:lvl1pPr>
            </a:lstStyle>
            <a:p>
              <a:pPr lvl="0">
                <a:defRPr sz="1800"/>
              </a:pPr>
              <a:r>
                <a:rPr lang="en-US" sz="4100" dirty="0"/>
                <a:t>Compare and Contrast</a:t>
              </a:r>
              <a:endParaRPr sz="4100" dirty="0"/>
            </a:p>
          </p:txBody>
        </p:sp>
      </p:grpSp>
      <p:sp>
        <p:nvSpPr>
          <p:cNvPr id="52" name="Shape 52"/>
          <p:cNvSpPr/>
          <p:nvPr/>
        </p:nvSpPr>
        <p:spPr>
          <a:xfrm>
            <a:off x="194202" y="20296201"/>
            <a:ext cx="10059750" cy="704039"/>
          </a:xfrm>
          <a:prstGeom prst="rect">
            <a:avLst/>
          </a:prstGeom>
          <a:ln w="25400">
            <a:miter lim="400000"/>
          </a:ln>
          <a:extLst>
            <a:ext uri="{C572A759-6A51-4108-AA02-DFA0A04FC94B}">
              <ma14:wrappingTextBoxFlag xmlns:ma14="http://schemas.microsoft.com/office/mac/drawingml/2011/main" xmlns="" val="1"/>
            </a:ext>
          </a:extLst>
        </p:spPr>
        <p:txBody>
          <a:bodyPr lIns="142875" tIns="142875" rIns="142875" bIns="142875" anchor="ctr">
            <a:spAutoFit/>
          </a:bodyPr>
          <a:lstStyle/>
          <a:p>
            <a:pPr lvl="0" algn="l">
              <a:defRPr sz="1800"/>
            </a:pPr>
            <a:r>
              <a:rPr lang="en-US" sz="2700" dirty="0">
                <a:latin typeface="Helvetica"/>
                <a:ea typeface="Helvetica"/>
                <a:cs typeface="Helvetica"/>
                <a:sym typeface="Helvetica"/>
              </a:rPr>
              <a:t>Civil Rights History</a:t>
            </a:r>
            <a:endParaRPr sz="2700" dirty="0">
              <a:latin typeface="Helvetica"/>
              <a:ea typeface="Helvetica"/>
              <a:cs typeface="Helvetica"/>
              <a:sym typeface="Helvetica"/>
            </a:endParaRPr>
          </a:p>
        </p:txBody>
      </p:sp>
      <p:sp>
        <p:nvSpPr>
          <p:cNvPr id="53" name="Shape 53"/>
          <p:cNvSpPr/>
          <p:nvPr/>
        </p:nvSpPr>
        <p:spPr>
          <a:xfrm>
            <a:off x="26069738" y="25015721"/>
            <a:ext cx="10250885" cy="2530180"/>
          </a:xfrm>
          <a:prstGeom prst="rect">
            <a:avLst/>
          </a:prstGeom>
          <a:ln w="25400">
            <a:miter lim="400000"/>
          </a:ln>
          <a:extLst>
            <a:ext uri="{C572A759-6A51-4108-AA02-DFA0A04FC94B}">
              <ma14:wrappingTextBoxFlag xmlns:ma14="http://schemas.microsoft.com/office/mac/drawingml/2011/main" xmlns="" val="1"/>
            </a:ext>
          </a:extLst>
        </p:spPr>
        <p:txBody>
          <a:bodyPr lIns="142875" tIns="142875" rIns="142875" bIns="142875" anchor="ctr">
            <a:spAutoFit/>
          </a:bodyPr>
          <a:lstStyle/>
          <a:p>
            <a:pPr algn="l" rtl="0" fontAlgn="base">
              <a:spcBef>
                <a:spcPts val="0"/>
              </a:spcBef>
              <a:spcAft>
                <a:spcPts val="800"/>
              </a:spcAft>
            </a:pPr>
            <a:r>
              <a:rPr lang="en-US" sz="2700" dirty="0">
                <a:solidFill>
                  <a:schemeClr val="tx1"/>
                </a:solidFill>
                <a:latin typeface="Helvetica" charset="0"/>
                <a:ea typeface="Helvetica" charset="0"/>
                <a:cs typeface="Helvetica" charset="0"/>
                <a:sym typeface="Helvetica"/>
              </a:rPr>
              <a:t>I</a:t>
            </a:r>
            <a:r>
              <a:rPr lang="en-US" sz="2700" dirty="0">
                <a:solidFill>
                  <a:schemeClr val="tx1"/>
                </a:solidFill>
                <a:latin typeface="Helvetica" charset="0"/>
                <a:ea typeface="Helvetica" charset="0"/>
                <a:cs typeface="Helvetica" charset="0"/>
              </a:rPr>
              <a:t>lliteracy and education affect all areas of life. Because lack of education seems to be directly proportional to other issues, working to better our education system could resolve other matters.</a:t>
            </a:r>
          </a:p>
          <a:p>
            <a:pPr marL="345722" lvl="0" indent="-345722" algn="l">
              <a:buSzPct val="75000"/>
              <a:buChar char="•"/>
              <a:defRPr sz="1800"/>
            </a:pPr>
            <a:endParaRPr sz="2700" dirty="0">
              <a:solidFill>
                <a:schemeClr val="tx1"/>
              </a:solidFill>
              <a:latin typeface="Helvetica"/>
              <a:ea typeface="Helvetica"/>
              <a:cs typeface="Helvetica"/>
              <a:sym typeface="Helvetica"/>
            </a:endParaRPr>
          </a:p>
        </p:txBody>
      </p:sp>
      <p:sp>
        <p:nvSpPr>
          <p:cNvPr id="54" name="Shape 54"/>
          <p:cNvSpPr/>
          <p:nvPr/>
        </p:nvSpPr>
        <p:spPr>
          <a:xfrm>
            <a:off x="10617197" y="28250930"/>
            <a:ext cx="15206324" cy="642484"/>
          </a:xfrm>
          <a:prstGeom prst="rect">
            <a:avLst/>
          </a:prstGeom>
          <a:ln w="25400">
            <a:miter lim="400000"/>
          </a:ln>
          <a:extLst>
            <a:ext uri="{C572A759-6A51-4108-AA02-DFA0A04FC94B}">
              <ma14:wrappingTextBoxFlag xmlns:ma14="http://schemas.microsoft.com/office/mac/drawingml/2011/main" xmlns="" val="1"/>
            </a:ext>
          </a:extLst>
        </p:spPr>
        <p:txBody>
          <a:bodyPr wrap="square" lIns="142875" tIns="142875" rIns="142875" bIns="142875" anchor="ctr">
            <a:spAutoFit/>
          </a:bodyPr>
          <a:lstStyle/>
          <a:p>
            <a:pPr lvl="0" algn="l">
              <a:defRPr sz="1800"/>
            </a:pPr>
            <a:r>
              <a:rPr sz="2200" dirty="0">
                <a:latin typeface="Helvetica"/>
                <a:ea typeface="Helvetica"/>
                <a:cs typeface="Helvetica"/>
                <a:sym typeface="Helvetica"/>
              </a:rPr>
              <a:t>Acknowledgements</a:t>
            </a:r>
            <a:r>
              <a:rPr sz="2200">
                <a:latin typeface="Helvetica"/>
                <a:ea typeface="Helvetica"/>
                <a:cs typeface="Helvetica"/>
                <a:sym typeface="Helvetica"/>
              </a:rPr>
              <a:t>: </a:t>
            </a:r>
            <a:r>
              <a:rPr sz="2300" b="1">
                <a:latin typeface="Helvetica"/>
                <a:ea typeface="Helvetica"/>
                <a:cs typeface="Helvetica"/>
                <a:sym typeface="Helvetica"/>
              </a:rPr>
              <a:t>1</a:t>
            </a:r>
            <a:r>
              <a:rPr sz="2200">
                <a:latin typeface="Helvetica"/>
                <a:ea typeface="Helvetica"/>
                <a:cs typeface="Helvetica"/>
                <a:sym typeface="Helvetica"/>
              </a:rPr>
              <a:t>.</a:t>
            </a:r>
            <a:endParaRPr sz="2200" dirty="0">
              <a:latin typeface="Helvetica"/>
              <a:ea typeface="Helvetica"/>
              <a:cs typeface="Helvetica"/>
              <a:sym typeface="Helvetica"/>
            </a:endParaRPr>
          </a:p>
        </p:txBody>
      </p:sp>
      <p:pic>
        <p:nvPicPr>
          <p:cNvPr id="55" name="pasted-image.png"/>
          <p:cNvPicPr/>
          <p:nvPr/>
        </p:nvPicPr>
        <p:blipFill>
          <a:blip r:embed="rId3">
            <a:extLst/>
          </a:blip>
          <a:stretch>
            <a:fillRect/>
          </a:stretch>
        </p:blipFill>
        <p:spPr>
          <a:xfrm>
            <a:off x="33715138" y="1725803"/>
            <a:ext cx="2411505" cy="2411504"/>
          </a:xfrm>
          <a:prstGeom prst="rect">
            <a:avLst/>
          </a:prstGeom>
          <a:ln w="25400">
            <a:miter lim="400000"/>
          </a:ln>
        </p:spPr>
      </p:pic>
      <p:sp>
        <p:nvSpPr>
          <p:cNvPr id="57" name="Shape 57"/>
          <p:cNvSpPr/>
          <p:nvPr/>
        </p:nvSpPr>
        <p:spPr>
          <a:xfrm>
            <a:off x="17094223" y="6226344"/>
            <a:ext cx="2391680" cy="919482"/>
          </a:xfrm>
          <a:prstGeom prst="rect">
            <a:avLst/>
          </a:prstGeom>
          <a:ln w="25400">
            <a:miter lim="400000"/>
          </a:ln>
          <a:extLst>
            <a:ext uri="{C572A759-6A51-4108-AA02-DFA0A04FC94B}">
              <ma14:wrappingTextBoxFlag xmlns:ma14="http://schemas.microsoft.com/office/mac/drawingml/2011/main" xmlns="" val="1"/>
            </a:ext>
          </a:extLst>
        </p:spPr>
        <p:txBody>
          <a:bodyPr wrap="none" lIns="142875" tIns="142875" rIns="142875" bIns="142875" anchor="ctr">
            <a:spAutoFit/>
          </a:bodyPr>
          <a:lstStyle>
            <a:lvl1pPr>
              <a:defRPr sz="4100">
                <a:latin typeface="Helvetica"/>
                <a:ea typeface="Helvetica"/>
                <a:cs typeface="Helvetica"/>
                <a:sym typeface="Helvetica"/>
              </a:defRPr>
            </a:lvl1pPr>
          </a:lstStyle>
          <a:p>
            <a:pPr lvl="0">
              <a:defRPr sz="1800"/>
            </a:pPr>
            <a:r>
              <a:rPr lang="en-US" sz="4100" dirty="0"/>
              <a:t>Statistics</a:t>
            </a:r>
            <a:endParaRPr sz="4100" dirty="0"/>
          </a:p>
        </p:txBody>
      </p:sp>
      <p:sp>
        <p:nvSpPr>
          <p:cNvPr id="61" name="Shape 61"/>
          <p:cNvSpPr/>
          <p:nvPr/>
        </p:nvSpPr>
        <p:spPr>
          <a:xfrm>
            <a:off x="220202" y="7436641"/>
            <a:ext cx="10198886" cy="9090950"/>
          </a:xfrm>
          <a:prstGeom prst="rect">
            <a:avLst/>
          </a:prstGeom>
          <a:ln w="25400">
            <a:miter lim="400000"/>
          </a:ln>
          <a:extLst>
            <a:ext uri="{C572A759-6A51-4108-AA02-DFA0A04FC94B}">
              <ma14:wrappingTextBoxFlag xmlns:ma14="http://schemas.microsoft.com/office/mac/drawingml/2011/main" xmlns="" val="1"/>
            </a:ext>
          </a:extLst>
        </p:spPr>
        <p:txBody>
          <a:bodyPr wrap="square" lIns="142875" tIns="142875" rIns="142875" bIns="142875" anchor="ctr">
            <a:spAutoFit/>
          </a:bodyPr>
          <a:lstStyle/>
          <a:p>
            <a:pPr marL="444500" lvl="1" indent="0">
              <a:buSzPct val="75000"/>
              <a:defRPr sz="1800"/>
            </a:pPr>
            <a:r>
              <a:rPr lang="en-US" sz="2700" u="sng" dirty="0">
                <a:latin typeface="Helvetica"/>
                <a:ea typeface="Helvetica"/>
                <a:cs typeface="Helvetica"/>
                <a:sym typeface="Helvetica"/>
              </a:rPr>
              <a:t>Inequalities</a:t>
            </a:r>
          </a:p>
          <a:p>
            <a:pPr marL="790222" lvl="1" indent="-345722" algn="l">
              <a:buSzPct val="75000"/>
              <a:buChar char="•"/>
              <a:defRPr sz="1800"/>
            </a:pPr>
            <a:r>
              <a:rPr lang="en-US" sz="2700" dirty="0">
                <a:latin typeface="Helvetica"/>
                <a:ea typeface="Helvetica"/>
                <a:cs typeface="Helvetica"/>
                <a:sym typeface="Helvetica"/>
              </a:rPr>
              <a:t>Literacy</a:t>
            </a:r>
          </a:p>
          <a:p>
            <a:pPr marL="790222" lvl="1" indent="-345722" algn="l">
              <a:buSzPct val="75000"/>
              <a:buChar char="•"/>
              <a:defRPr sz="1800"/>
            </a:pPr>
            <a:r>
              <a:rPr lang="en-US" sz="2700" dirty="0">
                <a:latin typeface="Helvetica"/>
                <a:ea typeface="Helvetica"/>
                <a:cs typeface="Helvetica"/>
                <a:sym typeface="Helvetica"/>
              </a:rPr>
              <a:t>Different language</a:t>
            </a:r>
          </a:p>
          <a:p>
            <a:pPr marL="790222" lvl="1" indent="-345722" algn="l">
              <a:buSzPct val="75000"/>
              <a:buChar char="•"/>
              <a:defRPr sz="1800"/>
            </a:pPr>
            <a:r>
              <a:rPr lang="en-US" sz="2700" dirty="0">
                <a:latin typeface="Helvetica"/>
                <a:ea typeface="Helvetica"/>
                <a:cs typeface="Helvetica"/>
                <a:sym typeface="Helvetica"/>
              </a:rPr>
              <a:t>Bullying</a:t>
            </a:r>
          </a:p>
          <a:p>
            <a:pPr marL="790222" lvl="1" indent="-345722" algn="l">
              <a:buSzPct val="75000"/>
              <a:buChar char="•"/>
              <a:defRPr sz="1800"/>
            </a:pPr>
            <a:r>
              <a:rPr lang="en-US" sz="2700" dirty="0">
                <a:latin typeface="Helvetica"/>
                <a:ea typeface="Helvetica"/>
                <a:cs typeface="Helvetica"/>
                <a:sym typeface="Helvetica"/>
              </a:rPr>
              <a:t>LGBTQ</a:t>
            </a:r>
          </a:p>
          <a:p>
            <a:pPr marL="790222" lvl="1" indent="-345722" algn="l">
              <a:buSzPct val="75000"/>
              <a:buChar char="•"/>
              <a:defRPr sz="1800"/>
            </a:pPr>
            <a:r>
              <a:rPr lang="en-US" sz="2700" dirty="0">
                <a:latin typeface="Helvetica"/>
                <a:ea typeface="Helvetica"/>
                <a:cs typeface="Helvetica"/>
                <a:sym typeface="Helvetica"/>
              </a:rPr>
              <a:t>Opportunity</a:t>
            </a:r>
          </a:p>
          <a:p>
            <a:pPr marL="790222" lvl="1" indent="-345722" algn="l">
              <a:buSzPct val="75000"/>
              <a:buChar char="•"/>
              <a:defRPr sz="1800"/>
            </a:pPr>
            <a:r>
              <a:rPr lang="en-US" sz="2700" dirty="0">
                <a:latin typeface="Helvetica"/>
                <a:ea typeface="Helvetica"/>
                <a:cs typeface="Helvetica"/>
                <a:sym typeface="Helvetica"/>
              </a:rPr>
              <a:t>Racial Justice </a:t>
            </a:r>
          </a:p>
          <a:p>
            <a:pPr marL="790222" lvl="1" indent="-345722" algn="l">
              <a:buSzPct val="75000"/>
              <a:buChar char="•"/>
              <a:defRPr sz="1800"/>
            </a:pPr>
            <a:r>
              <a:rPr lang="en-US" sz="2700" dirty="0">
                <a:latin typeface="Helvetica"/>
                <a:ea typeface="Helvetica"/>
                <a:cs typeface="Helvetica"/>
                <a:sym typeface="Helvetica"/>
              </a:rPr>
              <a:t>Wealth</a:t>
            </a:r>
          </a:p>
          <a:p>
            <a:pPr marL="790222" lvl="1" indent="-345722" algn="l">
              <a:buSzPct val="75000"/>
              <a:buChar char="•"/>
              <a:defRPr sz="1800"/>
            </a:pPr>
            <a:r>
              <a:rPr lang="en-US" sz="2700" dirty="0">
                <a:latin typeface="Helvetica"/>
                <a:ea typeface="Helvetica"/>
                <a:cs typeface="Helvetica"/>
                <a:sym typeface="Helvetica"/>
              </a:rPr>
              <a:t>Unequal discipline </a:t>
            </a:r>
          </a:p>
          <a:p>
            <a:pPr marL="444500" lvl="1" indent="0" algn="l">
              <a:buSzPct val="75000"/>
              <a:defRPr sz="1800"/>
            </a:pPr>
            <a:r>
              <a:rPr lang="en-US" sz="2700" dirty="0">
                <a:latin typeface="Helvetica"/>
                <a:ea typeface="Helvetica"/>
                <a:cs typeface="Helvetica"/>
                <a:sym typeface="Helvetica"/>
              </a:rPr>
              <a:t>How can school systems overcome these inequalities when there are some many?</a:t>
            </a:r>
          </a:p>
          <a:p>
            <a:pPr marL="444500" lvl="1" indent="0" algn="l">
              <a:buSzPct val="75000"/>
              <a:defRPr sz="1800"/>
            </a:pPr>
            <a:r>
              <a:rPr lang="en-US" sz="2700" dirty="0">
                <a:latin typeface="Helvetica"/>
                <a:ea typeface="Helvetica"/>
                <a:cs typeface="Helvetica"/>
                <a:sym typeface="Helvetica"/>
              </a:rPr>
              <a:t>Do these inequalities differ based on the size of the area? Small town vs. big city?</a:t>
            </a:r>
          </a:p>
          <a:p>
            <a:pPr marL="444500" lvl="1" indent="0" algn="l">
              <a:buSzPct val="75000"/>
              <a:defRPr sz="1800"/>
            </a:pPr>
            <a:endParaRPr lang="en-US" sz="2700" dirty="0">
              <a:latin typeface="Helvetica"/>
              <a:ea typeface="Helvetica"/>
              <a:cs typeface="Helvetica"/>
              <a:sym typeface="Helvetica"/>
            </a:endParaRPr>
          </a:p>
          <a:p>
            <a:pPr marL="444500" lvl="1" indent="0" algn="l">
              <a:buSzPct val="75000"/>
              <a:defRPr sz="1800"/>
            </a:pPr>
            <a:r>
              <a:rPr lang="en-US" sz="2700" dirty="0">
                <a:latin typeface="Helvetica"/>
                <a:ea typeface="Helvetica"/>
                <a:cs typeface="Helvetica"/>
                <a:sym typeface="Helvetica"/>
              </a:rPr>
              <a:t>Before travelling to Atlanta we hypothesized that: If </a:t>
            </a:r>
            <a:r>
              <a:rPr lang="en-US" sz="2800" dirty="0">
                <a:solidFill>
                  <a:schemeClr val="tx1"/>
                </a:solidFill>
                <a:latin typeface="Helvetica" charset="0"/>
                <a:ea typeface="Helvetica" charset="0"/>
                <a:cs typeface="Helvetica" charset="0"/>
              </a:rPr>
              <a:t>the illiteracy and education disparities in Farmville are similar to those in Atlanta, then both cities will face similar problems. If these issues are resolved, then both areas will have more equal opportunity.  </a:t>
            </a:r>
            <a:endParaRPr lang="en-US" sz="2700" dirty="0">
              <a:solidFill>
                <a:schemeClr val="tx1"/>
              </a:solidFill>
              <a:latin typeface="Helvetica" charset="0"/>
              <a:ea typeface="Helvetica" charset="0"/>
              <a:cs typeface="Helvetica" charset="0"/>
              <a:sym typeface="Helvetica"/>
            </a:endParaRPr>
          </a:p>
          <a:p>
            <a:pPr marL="444500" lvl="1" indent="0" algn="l">
              <a:buSzPct val="75000"/>
              <a:defRPr sz="1800"/>
            </a:pPr>
            <a:endParaRPr lang="en-US" sz="2700" dirty="0">
              <a:latin typeface="Helvetica"/>
              <a:ea typeface="Helvetica"/>
              <a:cs typeface="Helvetica"/>
              <a:sym typeface="Helvetica"/>
            </a:endParaRPr>
          </a:p>
          <a:p>
            <a:pPr marL="444500" lvl="1" indent="0" algn="l">
              <a:buSzPct val="75000"/>
              <a:defRPr sz="1800"/>
            </a:pPr>
            <a:endParaRPr lang="en-US" sz="2700" dirty="0">
              <a:latin typeface="Helvetica"/>
              <a:ea typeface="Helvetica"/>
              <a:cs typeface="Helvetica"/>
              <a:sym typeface="Helvetica"/>
            </a:endParaRPr>
          </a:p>
        </p:txBody>
      </p:sp>
      <p:sp>
        <p:nvSpPr>
          <p:cNvPr id="67" name="Shape 67"/>
          <p:cNvSpPr/>
          <p:nvPr/>
        </p:nvSpPr>
        <p:spPr>
          <a:xfrm>
            <a:off x="26374909" y="17369770"/>
            <a:ext cx="10059750" cy="6413294"/>
          </a:xfrm>
          <a:prstGeom prst="rect">
            <a:avLst/>
          </a:prstGeom>
          <a:ln w="25400">
            <a:miter lim="400000"/>
          </a:ln>
          <a:extLst>
            <a:ext uri="{C572A759-6A51-4108-AA02-DFA0A04FC94B}">
              <ma14:wrappingTextBoxFlag xmlns:ma14="http://schemas.microsoft.com/office/mac/drawingml/2011/main" xmlns="" val="1"/>
            </a:ext>
          </a:extLst>
        </p:spPr>
        <p:txBody>
          <a:bodyPr lIns="142875" tIns="142875" rIns="142875" bIns="142875" anchor="ctr">
            <a:spAutoFit/>
          </a:bodyPr>
          <a:lstStyle/>
          <a:p>
            <a:pPr marL="88900" indent="-127000" algn="l" rtl="0">
              <a:spcBef>
                <a:spcPts val="0"/>
              </a:spcBef>
              <a:spcAft>
                <a:spcPts val="800"/>
              </a:spcAft>
            </a:pPr>
            <a:r>
              <a:rPr lang="en-US" sz="2700" dirty="0">
                <a:solidFill>
                  <a:schemeClr val="tx1"/>
                </a:solidFill>
                <a:latin typeface="Helvetica" charset="0"/>
                <a:ea typeface="Helvetica" charset="0"/>
                <a:cs typeface="Helvetica" charset="0"/>
              </a:rPr>
              <a:t>Farmville and Atlanta face similar issues stemming from a lack in literacy/education.</a:t>
            </a:r>
          </a:p>
          <a:p>
            <a:pPr marL="88900" indent="-127000" algn="l" rtl="0">
              <a:spcBef>
                <a:spcPts val="0"/>
              </a:spcBef>
              <a:spcAft>
                <a:spcPts val="800"/>
              </a:spcAft>
            </a:pPr>
            <a:r>
              <a:rPr lang="en-US" sz="2700" dirty="0">
                <a:solidFill>
                  <a:schemeClr val="tx1"/>
                </a:solidFill>
                <a:latin typeface="Helvetica" charset="0"/>
                <a:ea typeface="Helvetica" charset="0"/>
                <a:cs typeface="Helvetica" charset="0"/>
              </a:rPr>
              <a:t>Consequences:</a:t>
            </a:r>
          </a:p>
          <a:p>
            <a:pPr algn="l" rtl="0" fontAlgn="base">
              <a:spcBef>
                <a:spcPts val="0"/>
              </a:spcBef>
              <a:spcAft>
                <a:spcPts val="0"/>
              </a:spcAft>
              <a:buFont typeface="+mj-lt"/>
              <a:buAutoNum type="arabicPeriod"/>
            </a:pPr>
            <a:r>
              <a:rPr lang="en-US" sz="2700" dirty="0">
                <a:solidFill>
                  <a:schemeClr val="tx1"/>
                </a:solidFill>
                <a:latin typeface="Helvetica" charset="0"/>
                <a:ea typeface="Helvetica" charset="0"/>
                <a:cs typeface="Helvetica" charset="0"/>
              </a:rPr>
              <a:t>Higher rates of poverty</a:t>
            </a:r>
          </a:p>
          <a:p>
            <a:pPr algn="l" rtl="0" fontAlgn="base">
              <a:spcBef>
                <a:spcPts val="0"/>
              </a:spcBef>
              <a:spcAft>
                <a:spcPts val="0"/>
              </a:spcAft>
              <a:buFont typeface="+mj-lt"/>
              <a:buAutoNum type="arabicPeriod"/>
            </a:pPr>
            <a:r>
              <a:rPr lang="en-US" sz="2700" dirty="0">
                <a:solidFill>
                  <a:schemeClr val="tx1"/>
                </a:solidFill>
                <a:latin typeface="Helvetica" charset="0"/>
                <a:ea typeface="Helvetica" charset="0"/>
                <a:cs typeface="Helvetica" charset="0"/>
              </a:rPr>
              <a:t>Higher crime/incarceration rates due to lack of discipline in schools</a:t>
            </a:r>
          </a:p>
          <a:p>
            <a:pPr algn="l" rtl="0" fontAlgn="base">
              <a:spcBef>
                <a:spcPts val="0"/>
              </a:spcBef>
              <a:spcAft>
                <a:spcPts val="800"/>
              </a:spcAft>
              <a:buFont typeface="+mj-lt"/>
              <a:buAutoNum type="arabicPeriod"/>
            </a:pPr>
            <a:r>
              <a:rPr lang="en-US" sz="2700" dirty="0">
                <a:solidFill>
                  <a:schemeClr val="tx1"/>
                </a:solidFill>
                <a:latin typeface="Helvetica" charset="0"/>
                <a:ea typeface="Helvetica" charset="0"/>
                <a:cs typeface="Helvetica" charset="0"/>
              </a:rPr>
              <a:t>Higher unemployment</a:t>
            </a:r>
          </a:p>
          <a:p>
            <a:pPr algn="l" rtl="0" fontAlgn="base">
              <a:spcBef>
                <a:spcPts val="0"/>
              </a:spcBef>
              <a:spcAft>
                <a:spcPts val="0"/>
              </a:spcAft>
              <a:buFont typeface="+mj-lt"/>
              <a:buAutoNum type="arabicPeriod"/>
            </a:pPr>
            <a:r>
              <a:rPr lang="en-US" sz="2700" dirty="0">
                <a:solidFill>
                  <a:schemeClr val="tx1"/>
                </a:solidFill>
                <a:latin typeface="Helvetica" charset="0"/>
                <a:ea typeface="Helvetica" charset="0"/>
                <a:cs typeface="Helvetica" charset="0"/>
              </a:rPr>
              <a:t>Lower opportunity</a:t>
            </a:r>
          </a:p>
          <a:p>
            <a:pPr algn="l" rtl="0" fontAlgn="base">
              <a:spcBef>
                <a:spcPts val="0"/>
              </a:spcBef>
              <a:spcAft>
                <a:spcPts val="0"/>
              </a:spcAft>
            </a:pPr>
            <a:endParaRPr lang="en-US" sz="2700" dirty="0">
              <a:solidFill>
                <a:schemeClr val="tx1"/>
              </a:solidFill>
              <a:latin typeface="Helvetica" charset="0"/>
              <a:ea typeface="Helvetica" charset="0"/>
              <a:cs typeface="Helvetica" charset="0"/>
            </a:endParaRPr>
          </a:p>
          <a:p>
            <a:pPr algn="l" rtl="0" fontAlgn="base">
              <a:spcBef>
                <a:spcPts val="0"/>
              </a:spcBef>
              <a:spcAft>
                <a:spcPts val="0"/>
              </a:spcAft>
            </a:pPr>
            <a:r>
              <a:rPr lang="en-US" sz="2700" dirty="0">
                <a:latin typeface="Helvetica" charset="0"/>
                <a:ea typeface="Helvetica" charset="0"/>
                <a:cs typeface="Helvetica" charset="0"/>
                <a:sym typeface="Helvetica"/>
              </a:rPr>
              <a:t>Farmville Population: 8,519</a:t>
            </a:r>
          </a:p>
          <a:p>
            <a:pPr algn="l" rtl="0" fontAlgn="base">
              <a:spcBef>
                <a:spcPts val="0"/>
              </a:spcBef>
              <a:spcAft>
                <a:spcPts val="0"/>
              </a:spcAft>
            </a:pPr>
            <a:r>
              <a:rPr lang="en-US" sz="2700" dirty="0">
                <a:solidFill>
                  <a:schemeClr val="tx1"/>
                </a:solidFill>
                <a:latin typeface="Helvetica" charset="0"/>
                <a:ea typeface="Helvetica" charset="0"/>
                <a:cs typeface="Helvetica" charset="0"/>
                <a:sym typeface="Helvetica"/>
              </a:rPr>
              <a:t>Atlanta Population: 432,589</a:t>
            </a:r>
          </a:p>
          <a:p>
            <a:pPr algn="l" rtl="0" fontAlgn="base">
              <a:spcBef>
                <a:spcPts val="0"/>
              </a:spcBef>
              <a:spcAft>
                <a:spcPts val="0"/>
              </a:spcAft>
            </a:pPr>
            <a:r>
              <a:rPr lang="en-US" sz="2700" dirty="0">
                <a:solidFill>
                  <a:schemeClr val="tx1"/>
                </a:solidFill>
                <a:latin typeface="Helvetica" charset="0"/>
                <a:ea typeface="Helvetica" charset="0"/>
                <a:cs typeface="Helvetica" charset="0"/>
                <a:sym typeface="Helvetica"/>
              </a:rPr>
              <a:t>Though Atlanta is </a:t>
            </a:r>
            <a:r>
              <a:rPr lang="en-US" sz="2700" b="1" dirty="0">
                <a:solidFill>
                  <a:schemeClr val="tx1"/>
                </a:solidFill>
                <a:latin typeface="Helvetica" charset="0"/>
                <a:ea typeface="Helvetica" charset="0"/>
                <a:cs typeface="Helvetica" charset="0"/>
                <a:sym typeface="Helvetica"/>
              </a:rPr>
              <a:t>50</a:t>
            </a:r>
            <a:r>
              <a:rPr lang="en-US" sz="2700" dirty="0">
                <a:solidFill>
                  <a:schemeClr val="tx1"/>
                </a:solidFill>
                <a:latin typeface="Helvetica" charset="0"/>
                <a:ea typeface="Helvetica" charset="0"/>
                <a:cs typeface="Helvetica" charset="0"/>
                <a:sym typeface="Helvetica"/>
              </a:rPr>
              <a:t> times larger that Farmville, they still face similar educational disparities, just on a smaller scale. </a:t>
            </a:r>
          </a:p>
          <a:p>
            <a:pPr algn="l" rtl="0" fontAlgn="base">
              <a:spcBef>
                <a:spcPts val="0"/>
              </a:spcBef>
              <a:spcAft>
                <a:spcPts val="0"/>
              </a:spcAft>
            </a:pPr>
            <a:endParaRPr lang="en-US" sz="2700" dirty="0">
              <a:solidFill>
                <a:schemeClr val="tx1"/>
              </a:solidFill>
              <a:latin typeface="Helvetica" charset="0"/>
              <a:ea typeface="Helvetica" charset="0"/>
              <a:cs typeface="Helvetica" charset="0"/>
            </a:endParaRPr>
          </a:p>
        </p:txBody>
      </p:sp>
      <p:sp>
        <p:nvSpPr>
          <p:cNvPr id="71" name="Shape 57"/>
          <p:cNvSpPr/>
          <p:nvPr/>
        </p:nvSpPr>
        <p:spPr>
          <a:xfrm>
            <a:off x="971212" y="6220761"/>
            <a:ext cx="8609729" cy="919482"/>
          </a:xfrm>
          <a:prstGeom prst="rect">
            <a:avLst/>
          </a:prstGeom>
          <a:ln w="25400">
            <a:miter lim="400000"/>
          </a:ln>
          <a:extLst>
            <a:ext uri="{C572A759-6A51-4108-AA02-DFA0A04FC94B}">
              <ma14:wrappingTextBoxFlag xmlns:ma14="http://schemas.microsoft.com/office/mac/drawingml/2011/main" xmlns="" val="1"/>
            </a:ext>
          </a:extLst>
        </p:spPr>
        <p:txBody>
          <a:bodyPr wrap="none" lIns="142875" tIns="142875" rIns="142875" bIns="142875" anchor="ctr">
            <a:spAutoFit/>
          </a:bodyPr>
          <a:lstStyle>
            <a:lvl1pPr>
              <a:defRPr sz="4100">
                <a:latin typeface="Helvetica"/>
                <a:ea typeface="Helvetica"/>
                <a:cs typeface="Helvetica"/>
                <a:sym typeface="Helvetica"/>
              </a:defRPr>
            </a:lvl1pPr>
          </a:lstStyle>
          <a:p>
            <a:pPr lvl="0">
              <a:defRPr sz="1800"/>
            </a:pPr>
            <a:r>
              <a:rPr lang="en-US" sz="4100" dirty="0"/>
              <a:t>Social Justices Issues in Education </a:t>
            </a:r>
            <a:endParaRPr sz="4100" dirty="0"/>
          </a:p>
        </p:txBody>
      </p:sp>
      <p:sp>
        <p:nvSpPr>
          <p:cNvPr id="31" name="Shape 43"/>
          <p:cNvSpPr/>
          <p:nvPr/>
        </p:nvSpPr>
        <p:spPr>
          <a:xfrm>
            <a:off x="30196889" y="15797685"/>
            <a:ext cx="2127185" cy="91948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42875" tIns="142875" rIns="142875" bIns="142875" numCol="1" anchor="ctr">
            <a:spAutoFit/>
          </a:bodyPr>
          <a:lstStyle>
            <a:lvl1pPr>
              <a:defRPr sz="4100">
                <a:latin typeface="Helvetica"/>
                <a:ea typeface="Helvetica"/>
                <a:cs typeface="Helvetica"/>
                <a:sym typeface="Helvetica"/>
              </a:defRPr>
            </a:lvl1pPr>
          </a:lstStyle>
          <a:p>
            <a:pPr lvl="0">
              <a:defRPr sz="1800"/>
            </a:pPr>
            <a:r>
              <a:rPr lang="en-US" sz="4100" dirty="0"/>
              <a:t>Impacts</a:t>
            </a:r>
            <a:endParaRPr sz="4100" dirty="0"/>
          </a:p>
        </p:txBody>
      </p:sp>
      <p:grpSp>
        <p:nvGrpSpPr>
          <p:cNvPr id="58" name="Group 41"/>
          <p:cNvGrpSpPr/>
          <p:nvPr/>
        </p:nvGrpSpPr>
        <p:grpSpPr>
          <a:xfrm>
            <a:off x="26094432" y="5925914"/>
            <a:ext cx="10250887" cy="1512890"/>
            <a:chOff x="0" y="0"/>
            <a:chExt cx="10250885" cy="1512888"/>
          </a:xfrm>
        </p:grpSpPr>
        <p:sp>
          <p:nvSpPr>
            <p:cNvPr id="59" name="Shape 39"/>
            <p:cNvSpPr/>
            <p:nvPr/>
          </p:nvSpPr>
          <p:spPr>
            <a:xfrm>
              <a:off x="0" y="0"/>
              <a:ext cx="10250885" cy="1512888"/>
            </a:xfrm>
            <a:prstGeom prst="rect">
              <a:avLst/>
            </a:prstGeom>
            <a:gradFill flip="none" rotWithShape="1">
              <a:gsLst>
                <a:gs pos="0">
                  <a:srgbClr val="51A7F9"/>
                </a:gs>
                <a:gs pos="100000">
                  <a:srgbClr val="0365C0"/>
                </a:gs>
              </a:gsLst>
              <a:lin ang="5400000" scaled="0"/>
            </a:gradFill>
            <a:ln w="25400" cap="flat">
              <a:noFill/>
              <a:miter lim="400000"/>
            </a:ln>
            <a:effectLst>
              <a:outerShdw blurRad="139700" dist="25400" rotWithShape="0">
                <a:srgbClr val="000000">
                  <a:alpha val="50000"/>
                </a:srgbClr>
              </a:outerShdw>
            </a:effectLst>
          </p:spPr>
          <p:txBody>
            <a:bodyPr wrap="square" lIns="0" tIns="0" rIns="0" bIns="0" numCol="1" anchor="ctr">
              <a:noAutofit/>
            </a:bodyPr>
            <a:lstStyle/>
            <a:p>
              <a:pPr lvl="0">
                <a:defRPr sz="7200">
                  <a:solidFill>
                    <a:srgbClr val="FFFFFF"/>
                  </a:solidFill>
                </a:defRPr>
              </a:pPr>
              <a:endParaRPr/>
            </a:p>
          </p:txBody>
        </p:sp>
        <p:sp>
          <p:nvSpPr>
            <p:cNvPr id="60" name="Shape 40"/>
            <p:cNvSpPr/>
            <p:nvPr/>
          </p:nvSpPr>
          <p:spPr>
            <a:xfrm>
              <a:off x="4981139" y="296703"/>
              <a:ext cx="288604" cy="91948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42875" tIns="142875" rIns="142875" bIns="142875" numCol="1" anchor="ctr">
              <a:spAutoFit/>
            </a:bodyPr>
            <a:lstStyle>
              <a:lvl1pPr>
                <a:defRPr sz="4100">
                  <a:latin typeface="Helvetica"/>
                  <a:ea typeface="Helvetica"/>
                  <a:cs typeface="Helvetica"/>
                  <a:sym typeface="Helvetica"/>
                </a:defRPr>
              </a:lvl1pPr>
            </a:lstStyle>
            <a:p>
              <a:pPr lvl="0">
                <a:defRPr sz="1800"/>
              </a:pPr>
              <a:endParaRPr sz="4100" dirty="0"/>
            </a:p>
          </p:txBody>
        </p:sp>
      </p:grpSp>
      <p:sp>
        <p:nvSpPr>
          <p:cNvPr id="62" name="Shape 43"/>
          <p:cNvSpPr/>
          <p:nvPr/>
        </p:nvSpPr>
        <p:spPr>
          <a:xfrm>
            <a:off x="29403093" y="6123417"/>
            <a:ext cx="2798843" cy="91948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42875" tIns="142875" rIns="142875" bIns="142875" numCol="1" anchor="ctr">
            <a:spAutoFit/>
          </a:bodyPr>
          <a:lstStyle>
            <a:lvl1pPr>
              <a:defRPr sz="4100">
                <a:latin typeface="Helvetica"/>
                <a:ea typeface="Helvetica"/>
                <a:cs typeface="Helvetica"/>
                <a:sym typeface="Helvetica"/>
              </a:defRPr>
            </a:lvl1pPr>
          </a:lstStyle>
          <a:p>
            <a:pPr lvl="0">
              <a:defRPr sz="1800"/>
            </a:pPr>
            <a:r>
              <a:rPr lang="en-US" sz="4100" dirty="0"/>
              <a:t>Resources</a:t>
            </a:r>
            <a:endParaRPr sz="4100" dirty="0"/>
          </a:p>
        </p:txBody>
      </p:sp>
      <p:sp>
        <p:nvSpPr>
          <p:cNvPr id="63" name="Shape 53"/>
          <p:cNvSpPr/>
          <p:nvPr/>
        </p:nvSpPr>
        <p:spPr>
          <a:xfrm>
            <a:off x="26135042" y="8747148"/>
            <a:ext cx="10250885" cy="1119537"/>
          </a:xfrm>
          <a:prstGeom prst="rect">
            <a:avLst/>
          </a:prstGeom>
          <a:ln w="25400">
            <a:miter lim="400000"/>
          </a:ln>
          <a:extLst>
            <a:ext uri="{C572A759-6A51-4108-AA02-DFA0A04FC94B}">
              <ma14:wrappingTextBoxFlag xmlns:ma14="http://schemas.microsoft.com/office/mac/drawingml/2011/main" xmlns="" val="1"/>
            </a:ext>
          </a:extLst>
        </p:spPr>
        <p:txBody>
          <a:bodyPr lIns="142875" tIns="142875" rIns="142875" bIns="142875" anchor="ctr">
            <a:spAutoFit/>
          </a:bodyPr>
          <a:lstStyle/>
          <a:p>
            <a:pPr marL="345722" lvl="0" indent="-345722" algn="l">
              <a:buSzPct val="75000"/>
              <a:buChar char="•"/>
              <a:defRPr sz="1800"/>
            </a:pPr>
            <a:r>
              <a:rPr lang="en-US" sz="2700" dirty="0">
                <a:solidFill>
                  <a:schemeClr val="tx1"/>
                </a:solidFill>
                <a:latin typeface="Helvetica"/>
                <a:ea typeface="Helvetica"/>
                <a:cs typeface="Helvetica"/>
                <a:sym typeface="Helvetica"/>
              </a:rPr>
              <a:t>Virginia Children’s Book Festival</a:t>
            </a:r>
          </a:p>
          <a:p>
            <a:pPr marL="345722" lvl="0" indent="-345722" algn="l">
              <a:buSzPct val="75000"/>
              <a:buChar char="•"/>
              <a:defRPr sz="1800"/>
            </a:pPr>
            <a:endParaRPr sz="2700" dirty="0">
              <a:solidFill>
                <a:schemeClr val="tx1"/>
              </a:solidFill>
              <a:latin typeface="Helvetica"/>
              <a:ea typeface="Helvetica"/>
              <a:cs typeface="Helvetica"/>
              <a:sym typeface="Helvetica"/>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6028" y="17167538"/>
            <a:ext cx="15402770" cy="10568348"/>
          </a:xfrm>
          <a:prstGeom prst="rect">
            <a:avLst/>
          </a:prstGeom>
        </p:spPr>
      </p:pic>
      <p:pic>
        <p:nvPicPr>
          <p:cNvPr id="3" name="Picture 2"/>
          <p:cNvPicPr>
            <a:picLocks noChangeAspect="1"/>
          </p:cNvPicPr>
          <p:nvPr/>
        </p:nvPicPr>
        <p:blipFill>
          <a:blip r:embed="rId5"/>
          <a:stretch>
            <a:fillRect/>
          </a:stretch>
        </p:blipFill>
        <p:spPr>
          <a:xfrm>
            <a:off x="31039277" y="11541472"/>
            <a:ext cx="5200421" cy="3900316"/>
          </a:xfrm>
          <a:prstGeom prst="rect">
            <a:avLst/>
          </a:prstGeom>
        </p:spPr>
      </p:pic>
      <p:pic>
        <p:nvPicPr>
          <p:cNvPr id="4" name="Picture 3"/>
          <p:cNvPicPr>
            <a:picLocks noChangeAspect="1"/>
          </p:cNvPicPr>
          <p:nvPr/>
        </p:nvPicPr>
        <p:blipFill>
          <a:blip r:embed="rId6"/>
          <a:stretch>
            <a:fillRect/>
          </a:stretch>
        </p:blipFill>
        <p:spPr>
          <a:xfrm>
            <a:off x="357603" y="23651183"/>
            <a:ext cx="7899400" cy="5257800"/>
          </a:xfrm>
          <a:prstGeom prst="rect">
            <a:avLst/>
          </a:prstGeom>
        </p:spPr>
      </p:pic>
      <p:pic>
        <p:nvPicPr>
          <p:cNvPr id="5" name="Picture 4"/>
          <p:cNvPicPr>
            <a:picLocks noChangeAspect="1"/>
          </p:cNvPicPr>
          <p:nvPr/>
        </p:nvPicPr>
        <p:blipFill>
          <a:blip r:embed="rId7"/>
          <a:stretch>
            <a:fillRect/>
          </a:stretch>
        </p:blipFill>
        <p:spPr>
          <a:xfrm>
            <a:off x="824201" y="1184009"/>
            <a:ext cx="3483102" cy="3483102"/>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36539" y="8292129"/>
            <a:ext cx="7786980" cy="3235278"/>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30848" y="11824109"/>
            <a:ext cx="7792671" cy="3528522"/>
          </a:xfrm>
          <a:prstGeom prst="rect">
            <a:avLst/>
          </a:prstGeom>
        </p:spPr>
      </p:pic>
      <p:sp>
        <p:nvSpPr>
          <p:cNvPr id="64" name="Shape 53"/>
          <p:cNvSpPr/>
          <p:nvPr/>
        </p:nvSpPr>
        <p:spPr>
          <a:xfrm>
            <a:off x="18579977" y="7599479"/>
            <a:ext cx="6694412" cy="1119537"/>
          </a:xfrm>
          <a:prstGeom prst="rect">
            <a:avLst/>
          </a:prstGeom>
          <a:ln w="25400">
            <a:miter lim="400000"/>
          </a:ln>
          <a:extLst>
            <a:ext uri="{C572A759-6A51-4108-AA02-DFA0A04FC94B}">
              <ma14:wrappingTextBoxFlag xmlns:ma14="http://schemas.microsoft.com/office/mac/drawingml/2011/main" xmlns="" val="1"/>
            </a:ext>
          </a:extLst>
        </p:spPr>
        <p:txBody>
          <a:bodyPr wrap="square" lIns="142875" tIns="142875" rIns="142875" bIns="142875" anchor="ctr">
            <a:spAutoFit/>
          </a:bodyPr>
          <a:lstStyle/>
          <a:p>
            <a:pPr lvl="0" algn="l">
              <a:buSzPct val="75000"/>
              <a:defRPr sz="1800"/>
            </a:pPr>
            <a:r>
              <a:rPr lang="en-US" sz="2700" dirty="0">
                <a:solidFill>
                  <a:schemeClr val="tx1"/>
                </a:solidFill>
                <a:latin typeface="Helvetica"/>
                <a:ea typeface="Helvetica"/>
                <a:cs typeface="Helvetica"/>
                <a:sym typeface="Helvetica"/>
              </a:rPr>
              <a:t>Lacking High School Diploma By Race:</a:t>
            </a:r>
          </a:p>
          <a:p>
            <a:pPr marL="345722" lvl="0" indent="-345722" algn="l">
              <a:buSzPct val="75000"/>
              <a:buChar char="•"/>
              <a:defRPr sz="1800"/>
            </a:pPr>
            <a:endParaRPr sz="2700" dirty="0">
              <a:solidFill>
                <a:schemeClr val="tx1"/>
              </a:solidFill>
              <a:latin typeface="Helvetica"/>
              <a:ea typeface="Helvetica"/>
              <a:cs typeface="Helvetica"/>
              <a:sym typeface="Helvetica"/>
            </a:endParaRPr>
          </a:p>
        </p:txBody>
      </p:sp>
      <p:sp>
        <p:nvSpPr>
          <p:cNvPr id="65" name="Shape 53"/>
          <p:cNvSpPr/>
          <p:nvPr/>
        </p:nvSpPr>
        <p:spPr>
          <a:xfrm>
            <a:off x="11414407" y="7599478"/>
            <a:ext cx="6694412" cy="1119537"/>
          </a:xfrm>
          <a:prstGeom prst="rect">
            <a:avLst/>
          </a:prstGeom>
          <a:ln w="25400">
            <a:miter lim="400000"/>
          </a:ln>
          <a:extLst>
            <a:ext uri="{C572A759-6A51-4108-AA02-DFA0A04FC94B}">
              <ma14:wrappingTextBoxFlag xmlns:ma14="http://schemas.microsoft.com/office/mac/drawingml/2011/main" xmlns="" val="1"/>
            </a:ext>
          </a:extLst>
        </p:spPr>
        <p:txBody>
          <a:bodyPr wrap="square" lIns="142875" tIns="142875" rIns="142875" bIns="142875" anchor="ctr">
            <a:spAutoFit/>
          </a:bodyPr>
          <a:lstStyle/>
          <a:p>
            <a:pPr lvl="0" algn="l">
              <a:buSzPct val="75000"/>
              <a:defRPr sz="1800"/>
            </a:pPr>
            <a:r>
              <a:rPr lang="en-US" sz="2700" dirty="0">
                <a:solidFill>
                  <a:schemeClr val="tx1"/>
                </a:solidFill>
                <a:latin typeface="Helvetica"/>
                <a:ea typeface="Helvetica"/>
                <a:cs typeface="Helvetica"/>
                <a:sym typeface="Helvetica"/>
              </a:rPr>
              <a:t>Detailed Educational Attainment:</a:t>
            </a:r>
          </a:p>
          <a:p>
            <a:pPr marL="345722" lvl="0" indent="-345722" algn="l">
              <a:buSzPct val="75000"/>
              <a:buChar char="•"/>
              <a:defRPr sz="1800"/>
            </a:pPr>
            <a:endParaRPr sz="2700" dirty="0">
              <a:solidFill>
                <a:schemeClr val="tx1"/>
              </a:solidFill>
              <a:latin typeface="Helvetica"/>
              <a:ea typeface="Helvetica"/>
              <a:cs typeface="Helvetica"/>
              <a:sym typeface="Helvetica"/>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23048" y="11927098"/>
            <a:ext cx="6050975" cy="3565751"/>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3248" y="8236103"/>
            <a:ext cx="6050975" cy="3592765"/>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50000"/>
              </a:srgbClr>
            </a:outerShdw>
          </a:effectLst>
        </a:effectStyle>
        <a:effectStyle>
          <a:effectLst>
            <a:outerShdw blurRad="139700" dist="25400" rotWithShape="0">
              <a:srgbClr val="000000">
                <a:alpha val="50000"/>
              </a:srgbClr>
            </a:outerShdw>
          </a:effectLst>
        </a:effectStyle>
        <a:effectStyle>
          <a:effectLst>
            <a:outerShdw blurRad="101600" dist="635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outerShdw blurRad="101600" dist="63500" dir="5400000" rotWithShape="0">
            <a:srgbClr val="000000">
              <a:alpha val="50000"/>
            </a:srgbClr>
          </a:outerShdw>
        </a:effectLst>
      </a:spPr>
      <a:bodyPr rot="0" spcFirstLastPara="1" vertOverflow="overflow" horzOverflow="overflow" vert="horz" wrap="square" lIns="142875" tIns="142875" rIns="142875" bIns="14287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42875" tIns="142875" rIns="142875" bIns="14287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10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50000"/>
              </a:srgbClr>
            </a:outerShdw>
          </a:effectLst>
        </a:effectStyle>
        <a:effectStyle>
          <a:effectLst>
            <a:outerShdw blurRad="139700" dist="25400" rotWithShape="0">
              <a:srgbClr val="000000">
                <a:alpha val="50000"/>
              </a:srgbClr>
            </a:outerShdw>
          </a:effectLst>
        </a:effectStyle>
        <a:effectStyle>
          <a:effectLst>
            <a:outerShdw blurRad="101600" dist="635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outerShdw blurRad="101600" dist="63500" dir="5400000" rotWithShape="0">
            <a:srgbClr val="000000">
              <a:alpha val="50000"/>
            </a:srgbClr>
          </a:outerShdw>
        </a:effectLst>
      </a:spPr>
      <a:bodyPr rot="0" spcFirstLastPara="1" vertOverflow="overflow" horzOverflow="overflow" vert="horz" wrap="square" lIns="142875" tIns="142875" rIns="142875" bIns="14287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42875" tIns="142875" rIns="142875" bIns="142875"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10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6942</TotalTime>
  <Words>287</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Avenir Roman</vt:lpstr>
      <vt:lpstr>Helvetica</vt:lpstr>
      <vt:lpstr>Helvetica Light</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Walker</dc:creator>
  <cp:lastModifiedBy>Joshua D. Walker</cp:lastModifiedBy>
  <cp:revision>24</cp:revision>
  <dcterms:modified xsi:type="dcterms:W3CDTF">2017-11-20T19:15:30Z</dcterms:modified>
</cp:coreProperties>
</file>