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41B4D1-85D1-43DD-A0D6-BF14E3F6B7BB}" v="1863" dt="2018-09-18T13:23:43.8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1" d="100"/>
          <a:sy n="81" d="100"/>
        </p:scale>
        <p:origin x="120"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providerId="Windows Live" clId="Web-{5553D61F-F50A-4399-B7DC-FE5769DBE2CA}"/>
    <pc:docChg chg="modSld">
      <pc:chgData name="Guest User" userId="" providerId="Windows Live" clId="Web-{5553D61F-F50A-4399-B7DC-FE5769DBE2CA}" dt="2018-09-18T13:13:20.795" v="22" actId="20577"/>
      <pc:docMkLst>
        <pc:docMk/>
      </pc:docMkLst>
      <pc:sldChg chg="modSp">
        <pc:chgData name="Guest User" userId="" providerId="Windows Live" clId="Web-{5553D61F-F50A-4399-B7DC-FE5769DBE2CA}" dt="2018-09-18T13:13:19.982" v="20" actId="20577"/>
        <pc:sldMkLst>
          <pc:docMk/>
          <pc:sldMk cId="3709984298" sldId="258"/>
        </pc:sldMkLst>
        <pc:spChg chg="mod">
          <ac:chgData name="Guest User" userId="" providerId="Windows Live" clId="Web-{5553D61F-F50A-4399-B7DC-FE5769DBE2CA}" dt="2018-09-18T13:13:19.982" v="20" actId="20577"/>
          <ac:spMkLst>
            <pc:docMk/>
            <pc:sldMk cId="3709984298" sldId="258"/>
            <ac:spMk id="3" creationId="{CC13953C-D07B-4E87-AB0B-CE1CD5D0CE40}"/>
          </ac:spMkLst>
        </pc:spChg>
      </pc:sldChg>
      <pc:sldChg chg="modSp">
        <pc:chgData name="Guest User" userId="" providerId="Windows Live" clId="Web-{5553D61F-F50A-4399-B7DC-FE5769DBE2CA}" dt="2018-09-18T13:12:28.495" v="12" actId="20577"/>
        <pc:sldMkLst>
          <pc:docMk/>
          <pc:sldMk cId="2161477567" sldId="265"/>
        </pc:sldMkLst>
        <pc:spChg chg="mod">
          <ac:chgData name="Guest User" userId="" providerId="Windows Live" clId="Web-{5553D61F-F50A-4399-B7DC-FE5769DBE2CA}" dt="2018-09-18T13:12:28.495" v="12" actId="20577"/>
          <ac:spMkLst>
            <pc:docMk/>
            <pc:sldMk cId="2161477567" sldId="265"/>
            <ac:spMk id="4" creationId="{7A46EA23-1F9D-4899-902D-01610BE35160}"/>
          </ac:spMkLst>
        </pc:spChg>
      </pc:sldChg>
    </pc:docChg>
  </pc:docChgLst>
  <pc:docChgLst>
    <pc:chgData name="mattj4867@gmail.com" userId="3f520dff877d4928" providerId="LiveId" clId="{6341B4D1-85D1-43DD-A0D6-BF14E3F6B7BB}"/>
    <pc:docChg chg="undo custSel addSld modSld">
      <pc:chgData name="mattj4867@gmail.com" userId="3f520dff877d4928" providerId="LiveId" clId="{6341B4D1-85D1-43DD-A0D6-BF14E3F6B7BB}" dt="2018-09-18T13:23:43.811" v="2054" actId="20577"/>
      <pc:docMkLst>
        <pc:docMk/>
      </pc:docMkLst>
      <pc:sldChg chg="modSp">
        <pc:chgData name="mattj4867@gmail.com" userId="3f520dff877d4928" providerId="LiveId" clId="{6341B4D1-85D1-43DD-A0D6-BF14E3F6B7BB}" dt="2018-09-16T17:44:44.369" v="2053" actId="20577"/>
        <pc:sldMkLst>
          <pc:docMk/>
          <pc:sldMk cId="1478699753" sldId="256"/>
        </pc:sldMkLst>
        <pc:spChg chg="mod">
          <ac:chgData name="mattj4867@gmail.com" userId="3f520dff877d4928" providerId="LiveId" clId="{6341B4D1-85D1-43DD-A0D6-BF14E3F6B7BB}" dt="2018-09-15T20:13:41.029" v="1297" actId="20577"/>
          <ac:spMkLst>
            <pc:docMk/>
            <pc:sldMk cId="1478699753" sldId="256"/>
            <ac:spMk id="2" creationId="{1ACE862F-226F-40FE-AED8-548247739B96}"/>
          </ac:spMkLst>
        </pc:spChg>
        <pc:spChg chg="mod">
          <ac:chgData name="mattj4867@gmail.com" userId="3f520dff877d4928" providerId="LiveId" clId="{6341B4D1-85D1-43DD-A0D6-BF14E3F6B7BB}" dt="2018-09-16T17:44:44.369" v="2053" actId="20577"/>
          <ac:spMkLst>
            <pc:docMk/>
            <pc:sldMk cId="1478699753" sldId="256"/>
            <ac:spMk id="3" creationId="{E5D6A359-E231-4389-8321-E089804B46E3}"/>
          </ac:spMkLst>
        </pc:spChg>
      </pc:sldChg>
      <pc:sldChg chg="modSp add">
        <pc:chgData name="mattj4867@gmail.com" userId="3f520dff877d4928" providerId="LiveId" clId="{6341B4D1-85D1-43DD-A0D6-BF14E3F6B7BB}" dt="2018-09-18T13:23:43.811" v="2054" actId="20577"/>
        <pc:sldMkLst>
          <pc:docMk/>
          <pc:sldMk cId="3730489515" sldId="257"/>
        </pc:sldMkLst>
        <pc:spChg chg="mod">
          <ac:chgData name="mattj4867@gmail.com" userId="3f520dff877d4928" providerId="LiveId" clId="{6341B4D1-85D1-43DD-A0D6-BF14E3F6B7BB}" dt="2018-09-15T19:54:54.155" v="191" actId="20577"/>
          <ac:spMkLst>
            <pc:docMk/>
            <pc:sldMk cId="3730489515" sldId="257"/>
            <ac:spMk id="2" creationId="{E64CAA7D-F2FD-4BA1-8CB9-0F78C962134D}"/>
          </ac:spMkLst>
        </pc:spChg>
        <pc:spChg chg="mod">
          <ac:chgData name="mattj4867@gmail.com" userId="3f520dff877d4928" providerId="LiveId" clId="{6341B4D1-85D1-43DD-A0D6-BF14E3F6B7BB}" dt="2018-09-18T13:23:43.811" v="2054" actId="20577"/>
          <ac:spMkLst>
            <pc:docMk/>
            <pc:sldMk cId="3730489515" sldId="257"/>
            <ac:spMk id="3" creationId="{3BF9137D-63A8-4BB4-A210-45A9F5166610}"/>
          </ac:spMkLst>
        </pc:spChg>
      </pc:sldChg>
      <pc:sldChg chg="modSp add">
        <pc:chgData name="mattj4867@gmail.com" userId="3f520dff877d4928" providerId="LiveId" clId="{6341B4D1-85D1-43DD-A0D6-BF14E3F6B7BB}" dt="2018-09-15T20:17:34.584" v="1438" actId="20577"/>
        <pc:sldMkLst>
          <pc:docMk/>
          <pc:sldMk cId="3709984298" sldId="258"/>
        </pc:sldMkLst>
        <pc:spChg chg="mod">
          <ac:chgData name="mattj4867@gmail.com" userId="3f520dff877d4928" providerId="LiveId" clId="{6341B4D1-85D1-43DD-A0D6-BF14E3F6B7BB}" dt="2018-09-15T19:58:41.144" v="299" actId="20577"/>
          <ac:spMkLst>
            <pc:docMk/>
            <pc:sldMk cId="3709984298" sldId="258"/>
            <ac:spMk id="2" creationId="{71616699-F744-415A-A153-07425EF1C8BA}"/>
          </ac:spMkLst>
        </pc:spChg>
        <pc:spChg chg="mod">
          <ac:chgData name="mattj4867@gmail.com" userId="3f520dff877d4928" providerId="LiveId" clId="{6341B4D1-85D1-43DD-A0D6-BF14E3F6B7BB}" dt="2018-09-15T20:17:34.584" v="1438" actId="20577"/>
          <ac:spMkLst>
            <pc:docMk/>
            <pc:sldMk cId="3709984298" sldId="258"/>
            <ac:spMk id="3" creationId="{CC13953C-D07B-4E87-AB0B-CE1CD5D0CE40}"/>
          </ac:spMkLst>
        </pc:spChg>
      </pc:sldChg>
      <pc:sldChg chg="modSp add">
        <pc:chgData name="mattj4867@gmail.com" userId="3f520dff877d4928" providerId="LiveId" clId="{6341B4D1-85D1-43DD-A0D6-BF14E3F6B7BB}" dt="2018-09-15T20:19:42.881" v="1595" actId="20577"/>
        <pc:sldMkLst>
          <pc:docMk/>
          <pc:sldMk cId="3403846085" sldId="259"/>
        </pc:sldMkLst>
        <pc:spChg chg="mod">
          <ac:chgData name="mattj4867@gmail.com" userId="3f520dff877d4928" providerId="LiveId" clId="{6341B4D1-85D1-43DD-A0D6-BF14E3F6B7BB}" dt="2018-09-15T20:02:01.639" v="557" actId="20577"/>
          <ac:spMkLst>
            <pc:docMk/>
            <pc:sldMk cId="3403846085" sldId="259"/>
            <ac:spMk id="2" creationId="{279B6800-DA16-485E-98D1-F8AF7C952D72}"/>
          </ac:spMkLst>
        </pc:spChg>
        <pc:spChg chg="mod">
          <ac:chgData name="mattj4867@gmail.com" userId="3f520dff877d4928" providerId="LiveId" clId="{6341B4D1-85D1-43DD-A0D6-BF14E3F6B7BB}" dt="2018-09-15T20:19:42.881" v="1595" actId="20577"/>
          <ac:spMkLst>
            <pc:docMk/>
            <pc:sldMk cId="3403846085" sldId="259"/>
            <ac:spMk id="3" creationId="{8F289D5C-01C6-4A47-87F4-9B7F302D802D}"/>
          </ac:spMkLst>
        </pc:spChg>
      </pc:sldChg>
      <pc:sldChg chg="modSp add">
        <pc:chgData name="mattj4867@gmail.com" userId="3f520dff877d4928" providerId="LiveId" clId="{6341B4D1-85D1-43DD-A0D6-BF14E3F6B7BB}" dt="2018-09-15T20:12:38.225" v="1290" actId="20577"/>
        <pc:sldMkLst>
          <pc:docMk/>
          <pc:sldMk cId="2889921667" sldId="260"/>
        </pc:sldMkLst>
        <pc:spChg chg="mod">
          <ac:chgData name="mattj4867@gmail.com" userId="3f520dff877d4928" providerId="LiveId" clId="{6341B4D1-85D1-43DD-A0D6-BF14E3F6B7BB}" dt="2018-09-15T20:07:34.326" v="933" actId="20577"/>
          <ac:spMkLst>
            <pc:docMk/>
            <pc:sldMk cId="2889921667" sldId="260"/>
            <ac:spMk id="2" creationId="{BEAAC927-2886-4F4E-A7E2-367EE0334F1E}"/>
          </ac:spMkLst>
        </pc:spChg>
        <pc:spChg chg="mod">
          <ac:chgData name="mattj4867@gmail.com" userId="3f520dff877d4928" providerId="LiveId" clId="{6341B4D1-85D1-43DD-A0D6-BF14E3F6B7BB}" dt="2018-09-15T20:12:38.225" v="1290" actId="20577"/>
          <ac:spMkLst>
            <pc:docMk/>
            <pc:sldMk cId="2889921667" sldId="260"/>
            <ac:spMk id="3" creationId="{7F2A899B-5E81-4C45-9664-660C33E8C38C}"/>
          </ac:spMkLst>
        </pc:spChg>
      </pc:sldChg>
      <pc:sldChg chg="modSp add">
        <pc:chgData name="mattj4867@gmail.com" userId="3f520dff877d4928" providerId="LiveId" clId="{6341B4D1-85D1-43DD-A0D6-BF14E3F6B7BB}" dt="2018-09-15T20:12:09.443" v="1262" actId="20577"/>
        <pc:sldMkLst>
          <pc:docMk/>
          <pc:sldMk cId="3603689021" sldId="261"/>
        </pc:sldMkLst>
        <pc:spChg chg="mod">
          <ac:chgData name="mattj4867@gmail.com" userId="3f520dff877d4928" providerId="LiveId" clId="{6341B4D1-85D1-43DD-A0D6-BF14E3F6B7BB}" dt="2018-09-15T20:08:30.535" v="1008" actId="20577"/>
          <ac:spMkLst>
            <pc:docMk/>
            <pc:sldMk cId="3603689021" sldId="261"/>
            <ac:spMk id="2" creationId="{596EBBDF-C886-4C68-B418-E7E422F211CD}"/>
          </ac:spMkLst>
        </pc:spChg>
        <pc:spChg chg="mod">
          <ac:chgData name="mattj4867@gmail.com" userId="3f520dff877d4928" providerId="LiveId" clId="{6341B4D1-85D1-43DD-A0D6-BF14E3F6B7BB}" dt="2018-09-15T20:12:09.443" v="1262" actId="20577"/>
          <ac:spMkLst>
            <pc:docMk/>
            <pc:sldMk cId="3603689021" sldId="261"/>
            <ac:spMk id="3" creationId="{A12BB2CD-474B-4C25-AB75-18832626F26C}"/>
          </ac:spMkLst>
        </pc:spChg>
      </pc:sldChg>
      <pc:sldChg chg="addSp delSp modSp add">
        <pc:chgData name="mattj4867@gmail.com" userId="3f520dff877d4928" providerId="LiveId" clId="{6341B4D1-85D1-43DD-A0D6-BF14E3F6B7BB}" dt="2018-09-15T20:27:43.091" v="1638" actId="122"/>
        <pc:sldMkLst>
          <pc:docMk/>
          <pc:sldMk cId="1853923387" sldId="262"/>
        </pc:sldMkLst>
        <pc:spChg chg="mod">
          <ac:chgData name="mattj4867@gmail.com" userId="3f520dff877d4928" providerId="LiveId" clId="{6341B4D1-85D1-43DD-A0D6-BF14E3F6B7BB}" dt="2018-09-15T20:27:43.091" v="1638" actId="122"/>
          <ac:spMkLst>
            <pc:docMk/>
            <pc:sldMk cId="1853923387" sldId="262"/>
            <ac:spMk id="2" creationId="{46FD59E5-EC87-4E4E-B5A5-B45837EF9622}"/>
          </ac:spMkLst>
        </pc:spChg>
        <pc:spChg chg="del">
          <ac:chgData name="mattj4867@gmail.com" userId="3f520dff877d4928" providerId="LiveId" clId="{6341B4D1-85D1-43DD-A0D6-BF14E3F6B7BB}" dt="2018-09-15T20:27:13.645" v="1632" actId="122"/>
          <ac:spMkLst>
            <pc:docMk/>
            <pc:sldMk cId="1853923387" sldId="262"/>
            <ac:spMk id="3" creationId="{A52FC095-759D-4F14-9044-C3978602506F}"/>
          </ac:spMkLst>
        </pc:spChg>
        <pc:picChg chg="add mod">
          <ac:chgData name="mattj4867@gmail.com" userId="3f520dff877d4928" providerId="LiveId" clId="{6341B4D1-85D1-43DD-A0D6-BF14E3F6B7BB}" dt="2018-09-15T20:27:35.304" v="1637" actId="14100"/>
          <ac:picMkLst>
            <pc:docMk/>
            <pc:sldMk cId="1853923387" sldId="262"/>
            <ac:picMk id="4" creationId="{B7552362-6A4C-453D-9F39-5CD2EBE14124}"/>
          </ac:picMkLst>
        </pc:picChg>
      </pc:sldChg>
      <pc:sldChg chg="modSp add">
        <pc:chgData name="mattj4867@gmail.com" userId="3f520dff877d4928" providerId="LiveId" clId="{6341B4D1-85D1-43DD-A0D6-BF14E3F6B7BB}" dt="2018-09-15T20:28:42.136" v="1651" actId="20577"/>
        <pc:sldMkLst>
          <pc:docMk/>
          <pc:sldMk cId="4191826654" sldId="263"/>
        </pc:sldMkLst>
        <pc:spChg chg="mod">
          <ac:chgData name="mattj4867@gmail.com" userId="3f520dff877d4928" providerId="LiveId" clId="{6341B4D1-85D1-43DD-A0D6-BF14E3F6B7BB}" dt="2018-09-15T20:28:42.136" v="1651" actId="20577"/>
          <ac:spMkLst>
            <pc:docMk/>
            <pc:sldMk cId="4191826654" sldId="263"/>
            <ac:spMk id="2" creationId="{A22EDC3B-A639-4073-8F4D-C92EDDB6A32F}"/>
          </ac:spMkLst>
        </pc:spChg>
      </pc:sldChg>
      <pc:sldChg chg="addSp delSp modSp add">
        <pc:chgData name="mattj4867@gmail.com" userId="3f520dff877d4928" providerId="LiveId" clId="{6341B4D1-85D1-43DD-A0D6-BF14E3F6B7BB}" dt="2018-09-15T20:35:05.173" v="2047" actId="20577"/>
        <pc:sldMkLst>
          <pc:docMk/>
          <pc:sldMk cId="792209603" sldId="264"/>
        </pc:sldMkLst>
        <pc:spChg chg="mod">
          <ac:chgData name="mattj4867@gmail.com" userId="3f520dff877d4928" providerId="LiveId" clId="{6341B4D1-85D1-43DD-A0D6-BF14E3F6B7BB}" dt="2018-09-15T20:30:09.262" v="1685" actId="20577"/>
          <ac:spMkLst>
            <pc:docMk/>
            <pc:sldMk cId="792209603" sldId="264"/>
            <ac:spMk id="2" creationId="{62A71C93-027C-4EE6-A6EA-74CEB54BCC0C}"/>
          </ac:spMkLst>
        </pc:spChg>
        <pc:spChg chg="mod">
          <ac:chgData name="mattj4867@gmail.com" userId="3f520dff877d4928" providerId="LiveId" clId="{6341B4D1-85D1-43DD-A0D6-BF14E3F6B7BB}" dt="2018-09-15T20:35:05.173" v="2047" actId="20577"/>
          <ac:spMkLst>
            <pc:docMk/>
            <pc:sldMk cId="792209603" sldId="264"/>
            <ac:spMk id="3" creationId="{5F301EBC-FDB0-4DC4-8318-1524D38928A0}"/>
          </ac:spMkLst>
        </pc:spChg>
        <pc:picChg chg="add del">
          <ac:chgData name="mattj4867@gmail.com" userId="3f520dff877d4928" providerId="LiveId" clId="{6341B4D1-85D1-43DD-A0D6-BF14E3F6B7BB}" dt="2018-09-15T20:31:03.124" v="1768" actId="20577"/>
          <ac:picMkLst>
            <pc:docMk/>
            <pc:sldMk cId="792209603" sldId="264"/>
            <ac:picMk id="4" creationId="{860BDE11-523A-4BB2-AD81-FC9A6811B908}"/>
          </ac:picMkLst>
        </pc:picChg>
        <pc:picChg chg="add del">
          <ac:chgData name="mattj4867@gmail.com" userId="3f520dff877d4928" providerId="LiveId" clId="{6341B4D1-85D1-43DD-A0D6-BF14E3F6B7BB}" dt="2018-09-15T20:31:15.422" v="1770" actId="20577"/>
          <ac:picMkLst>
            <pc:docMk/>
            <pc:sldMk cId="792209603" sldId="264"/>
            <ac:picMk id="5" creationId="{33EBD90F-D27E-4248-AB4C-4101B9125782}"/>
          </ac:picMkLst>
        </pc:picChg>
      </pc:sldChg>
    </pc:docChg>
  </pc:docChgLst>
  <pc:docChgLst>
    <pc:chgData name="Guest User" providerId="Windows Live" clId="Web-{3DFC9E05-E622-4764-BF02-9D2EA1E8D2B6}"/>
    <pc:docChg chg="addSld modSld">
      <pc:chgData name="Guest User" userId="" providerId="Windows Live" clId="Web-{3DFC9E05-E622-4764-BF02-9D2EA1E8D2B6}" dt="2018-09-17T21:47:52.538" v="1030" actId="20577"/>
      <pc:docMkLst>
        <pc:docMk/>
      </pc:docMkLst>
      <pc:sldChg chg="modSp">
        <pc:chgData name="Guest User" userId="" providerId="Windows Live" clId="Web-{3DFC9E05-E622-4764-BF02-9D2EA1E8D2B6}" dt="2018-09-17T21:19:41.627" v="207" actId="20577"/>
        <pc:sldMkLst>
          <pc:docMk/>
          <pc:sldMk cId="3730489515" sldId="257"/>
        </pc:sldMkLst>
        <pc:spChg chg="mod">
          <ac:chgData name="Guest User" userId="" providerId="Windows Live" clId="Web-{3DFC9E05-E622-4764-BF02-9D2EA1E8D2B6}" dt="2018-09-17T21:19:41.627" v="207" actId="20577"/>
          <ac:spMkLst>
            <pc:docMk/>
            <pc:sldMk cId="3730489515" sldId="257"/>
            <ac:spMk id="3" creationId="{3BF9137D-63A8-4BB4-A210-45A9F5166610}"/>
          </ac:spMkLst>
        </pc:spChg>
      </pc:sldChg>
      <pc:sldChg chg="modSp">
        <pc:chgData name="Guest User" userId="" providerId="Windows Live" clId="Web-{3DFC9E05-E622-4764-BF02-9D2EA1E8D2B6}" dt="2018-09-17T21:31:42.506" v="697" actId="20577"/>
        <pc:sldMkLst>
          <pc:docMk/>
          <pc:sldMk cId="3709984298" sldId="258"/>
        </pc:sldMkLst>
        <pc:spChg chg="mod">
          <ac:chgData name="Guest User" userId="" providerId="Windows Live" clId="Web-{3DFC9E05-E622-4764-BF02-9D2EA1E8D2B6}" dt="2018-09-17T21:31:42.506" v="697" actId="20577"/>
          <ac:spMkLst>
            <pc:docMk/>
            <pc:sldMk cId="3709984298" sldId="258"/>
            <ac:spMk id="3" creationId="{CC13953C-D07B-4E87-AB0B-CE1CD5D0CE40}"/>
          </ac:spMkLst>
        </pc:spChg>
      </pc:sldChg>
      <pc:sldChg chg="modSp">
        <pc:chgData name="Guest User" userId="" providerId="Windows Live" clId="Web-{3DFC9E05-E622-4764-BF02-9D2EA1E8D2B6}" dt="2018-09-17T21:29:47.519" v="579" actId="20577"/>
        <pc:sldMkLst>
          <pc:docMk/>
          <pc:sldMk cId="3403846085" sldId="259"/>
        </pc:sldMkLst>
        <pc:spChg chg="mod">
          <ac:chgData name="Guest User" userId="" providerId="Windows Live" clId="Web-{3DFC9E05-E622-4764-BF02-9D2EA1E8D2B6}" dt="2018-09-17T21:29:47.519" v="579" actId="20577"/>
          <ac:spMkLst>
            <pc:docMk/>
            <pc:sldMk cId="3403846085" sldId="259"/>
            <ac:spMk id="3" creationId="{8F289D5C-01C6-4A47-87F4-9B7F302D802D}"/>
          </ac:spMkLst>
        </pc:spChg>
      </pc:sldChg>
      <pc:sldChg chg="modSp">
        <pc:chgData name="Guest User" userId="" providerId="Windows Live" clId="Web-{3DFC9E05-E622-4764-BF02-9D2EA1E8D2B6}" dt="2018-09-17T21:35:55.935" v="847" actId="20577"/>
        <pc:sldMkLst>
          <pc:docMk/>
          <pc:sldMk cId="2889921667" sldId="260"/>
        </pc:sldMkLst>
        <pc:spChg chg="mod">
          <ac:chgData name="Guest User" userId="" providerId="Windows Live" clId="Web-{3DFC9E05-E622-4764-BF02-9D2EA1E8D2B6}" dt="2018-09-17T21:35:55.935" v="847" actId="20577"/>
          <ac:spMkLst>
            <pc:docMk/>
            <pc:sldMk cId="2889921667" sldId="260"/>
            <ac:spMk id="3" creationId="{7F2A899B-5E81-4C45-9664-660C33E8C38C}"/>
          </ac:spMkLst>
        </pc:spChg>
      </pc:sldChg>
      <pc:sldChg chg="modSp">
        <pc:chgData name="Guest User" userId="" providerId="Windows Live" clId="Web-{3DFC9E05-E622-4764-BF02-9D2EA1E8D2B6}" dt="2018-09-17T21:34:41.089" v="787" actId="20577"/>
        <pc:sldMkLst>
          <pc:docMk/>
          <pc:sldMk cId="3603689021" sldId="261"/>
        </pc:sldMkLst>
        <pc:spChg chg="mod">
          <ac:chgData name="Guest User" userId="" providerId="Windows Live" clId="Web-{3DFC9E05-E622-4764-BF02-9D2EA1E8D2B6}" dt="2018-09-17T21:34:41.089" v="787" actId="20577"/>
          <ac:spMkLst>
            <pc:docMk/>
            <pc:sldMk cId="3603689021" sldId="261"/>
            <ac:spMk id="3" creationId="{A12BB2CD-474B-4C25-AB75-18832626F26C}"/>
          </ac:spMkLst>
        </pc:spChg>
      </pc:sldChg>
      <pc:sldChg chg="modSp">
        <pc:chgData name="Guest User" userId="" providerId="Windows Live" clId="Web-{3DFC9E05-E622-4764-BF02-9D2EA1E8D2B6}" dt="2018-09-17T21:47:52.538" v="1029" actId="20577"/>
        <pc:sldMkLst>
          <pc:docMk/>
          <pc:sldMk cId="4191826654" sldId="263"/>
        </pc:sldMkLst>
        <pc:spChg chg="mod">
          <ac:chgData name="Guest User" userId="" providerId="Windows Live" clId="Web-{3DFC9E05-E622-4764-BF02-9D2EA1E8D2B6}" dt="2018-09-17T21:47:52.538" v="1029" actId="20577"/>
          <ac:spMkLst>
            <pc:docMk/>
            <pc:sldMk cId="4191826654" sldId="263"/>
            <ac:spMk id="3" creationId="{1E4C2243-CE38-4095-8ED4-4385932A916D}"/>
          </ac:spMkLst>
        </pc:spChg>
      </pc:sldChg>
      <pc:sldChg chg="modSp">
        <pc:chgData name="Guest User" userId="" providerId="Windows Live" clId="Web-{3DFC9E05-E622-4764-BF02-9D2EA1E8D2B6}" dt="2018-09-17T21:37:11.827" v="919" actId="20577"/>
        <pc:sldMkLst>
          <pc:docMk/>
          <pc:sldMk cId="792209603" sldId="264"/>
        </pc:sldMkLst>
        <pc:spChg chg="mod">
          <ac:chgData name="Guest User" userId="" providerId="Windows Live" clId="Web-{3DFC9E05-E622-4764-BF02-9D2EA1E8D2B6}" dt="2018-09-17T21:37:11.827" v="919" actId="20577"/>
          <ac:spMkLst>
            <pc:docMk/>
            <pc:sldMk cId="792209603" sldId="264"/>
            <ac:spMk id="3" creationId="{5F301EBC-FDB0-4DC4-8318-1524D38928A0}"/>
          </ac:spMkLst>
        </pc:spChg>
      </pc:sldChg>
      <pc:sldChg chg="addSp modSp new mod modClrScheme chgLayout">
        <pc:chgData name="Guest User" userId="" providerId="Windows Live" clId="Web-{3DFC9E05-E622-4764-BF02-9D2EA1E8D2B6}" dt="2018-09-17T21:41:11.115" v="930" actId="20577"/>
        <pc:sldMkLst>
          <pc:docMk/>
          <pc:sldMk cId="2161477567" sldId="265"/>
        </pc:sldMkLst>
        <pc:spChg chg="add">
          <ac:chgData name="Guest User" userId="" providerId="Windows Live" clId="Web-{3DFC9E05-E622-4764-BF02-9D2EA1E8D2B6}" dt="2018-09-17T21:40:48.802" v="922" actId="20577"/>
          <ac:spMkLst>
            <pc:docMk/>
            <pc:sldMk cId="2161477567" sldId="265"/>
            <ac:spMk id="2" creationId="{552991DB-5198-4EDB-9B08-58BFB06E7CBC}"/>
          </ac:spMkLst>
        </pc:spChg>
        <pc:spChg chg="add mod ord">
          <ac:chgData name="Guest User" userId="" providerId="Windows Live" clId="Web-{3DFC9E05-E622-4764-BF02-9D2EA1E8D2B6}" dt="2018-09-17T21:41:11.115" v="930" actId="20577"/>
          <ac:spMkLst>
            <pc:docMk/>
            <pc:sldMk cId="2161477567" sldId="265"/>
            <ac:spMk id="3" creationId="{9F35B3DC-C785-4DC2-B360-A37D205E929A}"/>
          </ac:spMkLst>
        </pc:spChg>
        <pc:spChg chg="add mod ord">
          <ac:chgData name="Guest User" userId="" providerId="Windows Live" clId="Web-{3DFC9E05-E622-4764-BF02-9D2EA1E8D2B6}" dt="2018-09-17T21:41:02.318" v="923" actId="20577"/>
          <ac:spMkLst>
            <pc:docMk/>
            <pc:sldMk cId="2161477567" sldId="265"/>
            <ac:spMk id="4" creationId="{7A46EA23-1F9D-4899-902D-01610BE35160}"/>
          </ac:spMkLst>
        </pc:spChg>
      </pc:sldChg>
    </pc:docChg>
  </pc:docChgLst>
  <pc:docChgLst>
    <pc:chgData name="Guest User" providerId="Windows Live" clId="Web-{F8FEBDA9-065A-472A-AFE8-CECF24CAD4C3}"/>
    <pc:docChg chg="modSld">
      <pc:chgData name="Guest User" userId="" providerId="Windows Live" clId="Web-{F8FEBDA9-065A-472A-AFE8-CECF24CAD4C3}" dt="2018-09-18T02:07:05.850" v="34" actId="1076"/>
      <pc:docMkLst>
        <pc:docMk/>
      </pc:docMkLst>
      <pc:sldChg chg="delSp modSp">
        <pc:chgData name="Guest User" userId="" providerId="Windows Live" clId="Web-{F8FEBDA9-065A-472A-AFE8-CECF24CAD4C3}" dt="2018-09-18T02:07:05.850" v="34" actId="1076"/>
        <pc:sldMkLst>
          <pc:docMk/>
          <pc:sldMk cId="2161477567" sldId="265"/>
        </pc:sldMkLst>
        <pc:spChg chg="del mod">
          <ac:chgData name="Guest User" userId="" providerId="Windows Live" clId="Web-{F8FEBDA9-065A-472A-AFE8-CECF24CAD4C3}" dt="2018-09-18T02:07:01.272" v="33" actId="1076"/>
          <ac:spMkLst>
            <pc:docMk/>
            <pc:sldMk cId="2161477567" sldId="265"/>
            <ac:spMk id="2" creationId="{552991DB-5198-4EDB-9B08-58BFB06E7CBC}"/>
          </ac:spMkLst>
        </pc:spChg>
        <pc:spChg chg="mod">
          <ac:chgData name="Guest User" userId="" providerId="Windows Live" clId="Web-{F8FEBDA9-065A-472A-AFE8-CECF24CAD4C3}" dt="2018-09-18T02:06:17.989" v="4" actId="20577"/>
          <ac:spMkLst>
            <pc:docMk/>
            <pc:sldMk cId="2161477567" sldId="265"/>
            <ac:spMk id="3" creationId="{9F35B3DC-C785-4DC2-B360-A37D205E929A}"/>
          </ac:spMkLst>
        </pc:spChg>
        <pc:spChg chg="mod">
          <ac:chgData name="Guest User" userId="" providerId="Windows Live" clId="Web-{F8FEBDA9-065A-472A-AFE8-CECF24CAD4C3}" dt="2018-09-18T02:07:05.850" v="34" actId="1076"/>
          <ac:spMkLst>
            <pc:docMk/>
            <pc:sldMk cId="2161477567" sldId="265"/>
            <ac:spMk id="4" creationId="{7A46EA23-1F9D-4899-902D-01610BE35160}"/>
          </ac:spMkLst>
        </pc:spChg>
      </pc:sldChg>
    </pc:docChg>
  </pc:docChgLst>
  <pc:docChgLst>
    <pc:chgData name="Guest User" providerId="Windows Live" clId="Web-{516DD06B-BEA3-4148-90D2-CC830C308F67}"/>
    <pc:docChg chg="modSld">
      <pc:chgData name="Guest User" userId="" providerId="Windows Live" clId="Web-{516DD06B-BEA3-4148-90D2-CC830C308F67}" dt="2018-09-16T02:32:43.729" v="818" actId="20577"/>
      <pc:docMkLst>
        <pc:docMk/>
      </pc:docMkLst>
      <pc:sldChg chg="modSp">
        <pc:chgData name="Guest User" userId="" providerId="Windows Live" clId="Web-{516DD06B-BEA3-4148-90D2-CC830C308F67}" dt="2018-09-16T02:16:17.965" v="187" actId="20577"/>
        <pc:sldMkLst>
          <pc:docMk/>
          <pc:sldMk cId="3730489515" sldId="257"/>
        </pc:sldMkLst>
        <pc:spChg chg="mod">
          <ac:chgData name="Guest User" userId="" providerId="Windows Live" clId="Web-{516DD06B-BEA3-4148-90D2-CC830C308F67}" dt="2018-09-16T02:13:06.119" v="8" actId="20577"/>
          <ac:spMkLst>
            <pc:docMk/>
            <pc:sldMk cId="3730489515" sldId="257"/>
            <ac:spMk id="2" creationId="{E64CAA7D-F2FD-4BA1-8CB9-0F78C962134D}"/>
          </ac:spMkLst>
        </pc:spChg>
        <pc:spChg chg="mod">
          <ac:chgData name="Guest User" userId="" providerId="Windows Live" clId="Web-{516DD06B-BEA3-4148-90D2-CC830C308F67}" dt="2018-09-16T02:16:17.965" v="187" actId="20577"/>
          <ac:spMkLst>
            <pc:docMk/>
            <pc:sldMk cId="3730489515" sldId="257"/>
            <ac:spMk id="3" creationId="{3BF9137D-63A8-4BB4-A210-45A9F5166610}"/>
          </ac:spMkLst>
        </pc:spChg>
      </pc:sldChg>
      <pc:sldChg chg="modSp">
        <pc:chgData name="Guest User" userId="" providerId="Windows Live" clId="Web-{516DD06B-BEA3-4148-90D2-CC830C308F67}" dt="2018-09-16T02:18:10.299" v="302" actId="20577"/>
        <pc:sldMkLst>
          <pc:docMk/>
          <pc:sldMk cId="3709984298" sldId="258"/>
        </pc:sldMkLst>
        <pc:spChg chg="mod">
          <ac:chgData name="Guest User" userId="" providerId="Windows Live" clId="Web-{516DD06B-BEA3-4148-90D2-CC830C308F67}" dt="2018-09-16T02:18:10.299" v="302" actId="20577"/>
          <ac:spMkLst>
            <pc:docMk/>
            <pc:sldMk cId="3709984298" sldId="258"/>
            <ac:spMk id="3" creationId="{CC13953C-D07B-4E87-AB0B-CE1CD5D0CE40}"/>
          </ac:spMkLst>
        </pc:spChg>
      </pc:sldChg>
      <pc:sldChg chg="modSp">
        <pc:chgData name="Guest User" userId="" providerId="Windows Live" clId="Web-{516DD06B-BEA3-4148-90D2-CC830C308F67}" dt="2018-09-16T02:20:41.463" v="429" actId="20577"/>
        <pc:sldMkLst>
          <pc:docMk/>
          <pc:sldMk cId="3403846085" sldId="259"/>
        </pc:sldMkLst>
        <pc:spChg chg="mod">
          <ac:chgData name="Guest User" userId="" providerId="Windows Live" clId="Web-{516DD06B-BEA3-4148-90D2-CC830C308F67}" dt="2018-09-16T02:20:41.463" v="429" actId="20577"/>
          <ac:spMkLst>
            <pc:docMk/>
            <pc:sldMk cId="3403846085" sldId="259"/>
            <ac:spMk id="3" creationId="{8F289D5C-01C6-4A47-87F4-9B7F302D802D}"/>
          </ac:spMkLst>
        </pc:spChg>
      </pc:sldChg>
      <pc:sldChg chg="modSp">
        <pc:chgData name="Guest User" userId="" providerId="Windows Live" clId="Web-{516DD06B-BEA3-4148-90D2-CC830C308F67}" dt="2018-09-16T02:29:45.423" v="777" actId="20577"/>
        <pc:sldMkLst>
          <pc:docMk/>
          <pc:sldMk cId="2889921667" sldId="260"/>
        </pc:sldMkLst>
        <pc:spChg chg="mod">
          <ac:chgData name="Guest User" userId="" providerId="Windows Live" clId="Web-{516DD06B-BEA3-4148-90D2-CC830C308F67}" dt="2018-09-16T02:29:45.423" v="777" actId="20577"/>
          <ac:spMkLst>
            <pc:docMk/>
            <pc:sldMk cId="2889921667" sldId="260"/>
            <ac:spMk id="3" creationId="{7F2A899B-5E81-4C45-9664-660C33E8C38C}"/>
          </ac:spMkLst>
        </pc:spChg>
      </pc:sldChg>
      <pc:sldChg chg="modSp">
        <pc:chgData name="Guest User" userId="" providerId="Windows Live" clId="Web-{516DD06B-BEA3-4148-90D2-CC830C308F67}" dt="2018-09-16T02:21:10.593" v="454" actId="20577"/>
        <pc:sldMkLst>
          <pc:docMk/>
          <pc:sldMk cId="3603689021" sldId="261"/>
        </pc:sldMkLst>
        <pc:spChg chg="mod">
          <ac:chgData name="Guest User" userId="" providerId="Windows Live" clId="Web-{516DD06B-BEA3-4148-90D2-CC830C308F67}" dt="2018-09-16T02:21:10.593" v="454" actId="20577"/>
          <ac:spMkLst>
            <pc:docMk/>
            <pc:sldMk cId="3603689021" sldId="261"/>
            <ac:spMk id="3" creationId="{A12BB2CD-474B-4C25-AB75-18832626F26C}"/>
          </ac:spMkLst>
        </pc:spChg>
      </pc:sldChg>
      <pc:sldChg chg="modSp">
        <pc:chgData name="Guest User" userId="" providerId="Windows Live" clId="Web-{516DD06B-BEA3-4148-90D2-CC830C308F67}" dt="2018-09-16T02:32:28.229" v="816" actId="20577"/>
        <pc:sldMkLst>
          <pc:docMk/>
          <pc:sldMk cId="4191826654" sldId="263"/>
        </pc:sldMkLst>
        <pc:spChg chg="mod">
          <ac:chgData name="Guest User" userId="" providerId="Windows Live" clId="Web-{516DD06B-BEA3-4148-90D2-CC830C308F67}" dt="2018-09-16T02:32:28.229" v="816" actId="20577"/>
          <ac:spMkLst>
            <pc:docMk/>
            <pc:sldMk cId="4191826654" sldId="263"/>
            <ac:spMk id="3" creationId="{1E4C2243-CE38-4095-8ED4-4385932A916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994DD-4B20-497A-9047-2E4748A230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0166E99-AEF6-4D14-91DD-8F9A215BB6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4F49502-EDDA-4912-9709-2AE99EBE6B03}"/>
              </a:ext>
            </a:extLst>
          </p:cNvPr>
          <p:cNvSpPr>
            <a:spLocks noGrp="1"/>
          </p:cNvSpPr>
          <p:nvPr>
            <p:ph type="dt" sz="half" idx="10"/>
          </p:nvPr>
        </p:nvSpPr>
        <p:spPr/>
        <p:txBody>
          <a:bodyPr/>
          <a:lstStyle/>
          <a:p>
            <a:fld id="{A1E22CE8-3C0F-4A0D-AB52-2070FBE5B579}" type="datetimeFigureOut">
              <a:rPr lang="en-US" smtClean="0"/>
              <a:t>9/18/2018</a:t>
            </a:fld>
            <a:endParaRPr lang="en-US"/>
          </a:p>
        </p:txBody>
      </p:sp>
      <p:sp>
        <p:nvSpPr>
          <p:cNvPr id="5" name="Footer Placeholder 4">
            <a:extLst>
              <a:ext uri="{FF2B5EF4-FFF2-40B4-BE49-F238E27FC236}">
                <a16:creationId xmlns:a16="http://schemas.microsoft.com/office/drawing/2014/main" id="{40209AC8-0F19-4AB2-8EE1-62E95FCF27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8138CF-2B22-4C05-8C90-0E5B5CF2CA9B}"/>
              </a:ext>
            </a:extLst>
          </p:cNvPr>
          <p:cNvSpPr>
            <a:spLocks noGrp="1"/>
          </p:cNvSpPr>
          <p:nvPr>
            <p:ph type="sldNum" sz="quarter" idx="12"/>
          </p:nvPr>
        </p:nvSpPr>
        <p:spPr/>
        <p:txBody>
          <a:bodyPr/>
          <a:lstStyle/>
          <a:p>
            <a:fld id="{B593FD97-DF10-4DD9-B2A6-C4BBD4EF6BBA}" type="slidenum">
              <a:rPr lang="en-US" smtClean="0"/>
              <a:t>‹#›</a:t>
            </a:fld>
            <a:endParaRPr lang="en-US"/>
          </a:p>
        </p:txBody>
      </p:sp>
    </p:spTree>
    <p:extLst>
      <p:ext uri="{BB962C8B-B14F-4D97-AF65-F5344CB8AC3E}">
        <p14:creationId xmlns:p14="http://schemas.microsoft.com/office/powerpoint/2010/main" val="337969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3F6CF-26D8-450E-9CE7-4E4ABF04B67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83B425-830E-48B1-8BB4-0412F90E844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AFFE00-E3CD-442F-9FF4-F331C71985F0}"/>
              </a:ext>
            </a:extLst>
          </p:cNvPr>
          <p:cNvSpPr>
            <a:spLocks noGrp="1"/>
          </p:cNvSpPr>
          <p:nvPr>
            <p:ph type="dt" sz="half" idx="10"/>
          </p:nvPr>
        </p:nvSpPr>
        <p:spPr/>
        <p:txBody>
          <a:bodyPr/>
          <a:lstStyle/>
          <a:p>
            <a:fld id="{A1E22CE8-3C0F-4A0D-AB52-2070FBE5B579}" type="datetimeFigureOut">
              <a:rPr lang="en-US" smtClean="0"/>
              <a:t>9/18/2018</a:t>
            </a:fld>
            <a:endParaRPr lang="en-US"/>
          </a:p>
        </p:txBody>
      </p:sp>
      <p:sp>
        <p:nvSpPr>
          <p:cNvPr id="5" name="Footer Placeholder 4">
            <a:extLst>
              <a:ext uri="{FF2B5EF4-FFF2-40B4-BE49-F238E27FC236}">
                <a16:creationId xmlns:a16="http://schemas.microsoft.com/office/drawing/2014/main" id="{62E76D7F-A4B8-4AAC-93AB-568AB9C643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17FCBF-F231-4643-A865-A4617D749473}"/>
              </a:ext>
            </a:extLst>
          </p:cNvPr>
          <p:cNvSpPr>
            <a:spLocks noGrp="1"/>
          </p:cNvSpPr>
          <p:nvPr>
            <p:ph type="sldNum" sz="quarter" idx="12"/>
          </p:nvPr>
        </p:nvSpPr>
        <p:spPr/>
        <p:txBody>
          <a:bodyPr/>
          <a:lstStyle/>
          <a:p>
            <a:fld id="{B593FD97-DF10-4DD9-B2A6-C4BBD4EF6BBA}" type="slidenum">
              <a:rPr lang="en-US" smtClean="0"/>
              <a:t>‹#›</a:t>
            </a:fld>
            <a:endParaRPr lang="en-US"/>
          </a:p>
        </p:txBody>
      </p:sp>
    </p:spTree>
    <p:extLst>
      <p:ext uri="{BB962C8B-B14F-4D97-AF65-F5344CB8AC3E}">
        <p14:creationId xmlns:p14="http://schemas.microsoft.com/office/powerpoint/2010/main" val="3055108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6E7C57-EBF8-47C3-86A2-55D1017709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240F9DE-33FF-4DA6-B6C4-0188F14A2E0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9DEB63-21A4-4E1E-8CAD-B431DE664681}"/>
              </a:ext>
            </a:extLst>
          </p:cNvPr>
          <p:cNvSpPr>
            <a:spLocks noGrp="1"/>
          </p:cNvSpPr>
          <p:nvPr>
            <p:ph type="dt" sz="half" idx="10"/>
          </p:nvPr>
        </p:nvSpPr>
        <p:spPr/>
        <p:txBody>
          <a:bodyPr/>
          <a:lstStyle/>
          <a:p>
            <a:fld id="{A1E22CE8-3C0F-4A0D-AB52-2070FBE5B579}" type="datetimeFigureOut">
              <a:rPr lang="en-US" smtClean="0"/>
              <a:t>9/18/2018</a:t>
            </a:fld>
            <a:endParaRPr lang="en-US"/>
          </a:p>
        </p:txBody>
      </p:sp>
      <p:sp>
        <p:nvSpPr>
          <p:cNvPr id="5" name="Footer Placeholder 4">
            <a:extLst>
              <a:ext uri="{FF2B5EF4-FFF2-40B4-BE49-F238E27FC236}">
                <a16:creationId xmlns:a16="http://schemas.microsoft.com/office/drawing/2014/main" id="{2C84607C-CAA9-4E76-BB60-ABBB0C1B25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7CB970-FD1B-48CF-9E2C-A44D6ADA7413}"/>
              </a:ext>
            </a:extLst>
          </p:cNvPr>
          <p:cNvSpPr>
            <a:spLocks noGrp="1"/>
          </p:cNvSpPr>
          <p:nvPr>
            <p:ph type="sldNum" sz="quarter" idx="12"/>
          </p:nvPr>
        </p:nvSpPr>
        <p:spPr/>
        <p:txBody>
          <a:bodyPr/>
          <a:lstStyle/>
          <a:p>
            <a:fld id="{B593FD97-DF10-4DD9-B2A6-C4BBD4EF6BBA}" type="slidenum">
              <a:rPr lang="en-US" smtClean="0"/>
              <a:t>‹#›</a:t>
            </a:fld>
            <a:endParaRPr lang="en-US"/>
          </a:p>
        </p:txBody>
      </p:sp>
    </p:spTree>
    <p:extLst>
      <p:ext uri="{BB962C8B-B14F-4D97-AF65-F5344CB8AC3E}">
        <p14:creationId xmlns:p14="http://schemas.microsoft.com/office/powerpoint/2010/main" val="4009268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870D3-F741-4580-9120-E04F3684B2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A116FE-B7C5-437D-B3DE-A5E810ED30E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3445C4-EF61-4DBC-8732-23BF6E14E22C}"/>
              </a:ext>
            </a:extLst>
          </p:cNvPr>
          <p:cNvSpPr>
            <a:spLocks noGrp="1"/>
          </p:cNvSpPr>
          <p:nvPr>
            <p:ph type="dt" sz="half" idx="10"/>
          </p:nvPr>
        </p:nvSpPr>
        <p:spPr/>
        <p:txBody>
          <a:bodyPr/>
          <a:lstStyle/>
          <a:p>
            <a:fld id="{A1E22CE8-3C0F-4A0D-AB52-2070FBE5B579}" type="datetimeFigureOut">
              <a:rPr lang="en-US" smtClean="0"/>
              <a:t>9/18/2018</a:t>
            </a:fld>
            <a:endParaRPr lang="en-US"/>
          </a:p>
        </p:txBody>
      </p:sp>
      <p:sp>
        <p:nvSpPr>
          <p:cNvPr id="5" name="Footer Placeholder 4">
            <a:extLst>
              <a:ext uri="{FF2B5EF4-FFF2-40B4-BE49-F238E27FC236}">
                <a16:creationId xmlns:a16="http://schemas.microsoft.com/office/drawing/2014/main" id="{9AC57133-1814-45BC-9FBD-6CE33594CC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D9A56C-28CE-4A44-B701-A77ED54890C0}"/>
              </a:ext>
            </a:extLst>
          </p:cNvPr>
          <p:cNvSpPr>
            <a:spLocks noGrp="1"/>
          </p:cNvSpPr>
          <p:nvPr>
            <p:ph type="sldNum" sz="quarter" idx="12"/>
          </p:nvPr>
        </p:nvSpPr>
        <p:spPr/>
        <p:txBody>
          <a:bodyPr/>
          <a:lstStyle/>
          <a:p>
            <a:fld id="{B593FD97-DF10-4DD9-B2A6-C4BBD4EF6BBA}" type="slidenum">
              <a:rPr lang="en-US" smtClean="0"/>
              <a:t>‹#›</a:t>
            </a:fld>
            <a:endParaRPr lang="en-US"/>
          </a:p>
        </p:txBody>
      </p:sp>
    </p:spTree>
    <p:extLst>
      <p:ext uri="{BB962C8B-B14F-4D97-AF65-F5344CB8AC3E}">
        <p14:creationId xmlns:p14="http://schemas.microsoft.com/office/powerpoint/2010/main" val="2576565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B6716-3613-459F-ABB5-3FD9681DD9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5A3476-D510-4B0F-ADEC-24AFDF7899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0066D9E-DBDF-4294-BC29-817FF861D47E}"/>
              </a:ext>
            </a:extLst>
          </p:cNvPr>
          <p:cNvSpPr>
            <a:spLocks noGrp="1"/>
          </p:cNvSpPr>
          <p:nvPr>
            <p:ph type="dt" sz="half" idx="10"/>
          </p:nvPr>
        </p:nvSpPr>
        <p:spPr/>
        <p:txBody>
          <a:bodyPr/>
          <a:lstStyle/>
          <a:p>
            <a:fld id="{A1E22CE8-3C0F-4A0D-AB52-2070FBE5B579}" type="datetimeFigureOut">
              <a:rPr lang="en-US" smtClean="0"/>
              <a:t>9/18/2018</a:t>
            </a:fld>
            <a:endParaRPr lang="en-US"/>
          </a:p>
        </p:txBody>
      </p:sp>
      <p:sp>
        <p:nvSpPr>
          <p:cNvPr id="5" name="Footer Placeholder 4">
            <a:extLst>
              <a:ext uri="{FF2B5EF4-FFF2-40B4-BE49-F238E27FC236}">
                <a16:creationId xmlns:a16="http://schemas.microsoft.com/office/drawing/2014/main" id="{66A74E36-91C4-43BB-99E2-432F5F267F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E256E1-761C-49A1-A637-59E5E9F39D07}"/>
              </a:ext>
            </a:extLst>
          </p:cNvPr>
          <p:cNvSpPr>
            <a:spLocks noGrp="1"/>
          </p:cNvSpPr>
          <p:nvPr>
            <p:ph type="sldNum" sz="quarter" idx="12"/>
          </p:nvPr>
        </p:nvSpPr>
        <p:spPr/>
        <p:txBody>
          <a:bodyPr/>
          <a:lstStyle/>
          <a:p>
            <a:fld id="{B593FD97-DF10-4DD9-B2A6-C4BBD4EF6BBA}" type="slidenum">
              <a:rPr lang="en-US" smtClean="0"/>
              <a:t>‹#›</a:t>
            </a:fld>
            <a:endParaRPr lang="en-US"/>
          </a:p>
        </p:txBody>
      </p:sp>
    </p:spTree>
    <p:extLst>
      <p:ext uri="{BB962C8B-B14F-4D97-AF65-F5344CB8AC3E}">
        <p14:creationId xmlns:p14="http://schemas.microsoft.com/office/powerpoint/2010/main" val="3631497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FDE3A-1CD1-4211-8E65-DB173777CD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3948B5-B1BB-4385-A679-DE778EB5B96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9926610-AF34-418E-95A2-C39A8ACEC07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C1B22B-F1BE-4C70-A583-C443716ADA9E}"/>
              </a:ext>
            </a:extLst>
          </p:cNvPr>
          <p:cNvSpPr>
            <a:spLocks noGrp="1"/>
          </p:cNvSpPr>
          <p:nvPr>
            <p:ph type="dt" sz="half" idx="10"/>
          </p:nvPr>
        </p:nvSpPr>
        <p:spPr/>
        <p:txBody>
          <a:bodyPr/>
          <a:lstStyle/>
          <a:p>
            <a:fld id="{A1E22CE8-3C0F-4A0D-AB52-2070FBE5B579}" type="datetimeFigureOut">
              <a:rPr lang="en-US" smtClean="0"/>
              <a:t>9/18/2018</a:t>
            </a:fld>
            <a:endParaRPr lang="en-US"/>
          </a:p>
        </p:txBody>
      </p:sp>
      <p:sp>
        <p:nvSpPr>
          <p:cNvPr id="6" name="Footer Placeholder 5">
            <a:extLst>
              <a:ext uri="{FF2B5EF4-FFF2-40B4-BE49-F238E27FC236}">
                <a16:creationId xmlns:a16="http://schemas.microsoft.com/office/drawing/2014/main" id="{FCE969B6-39C3-4625-AF83-27B7A8DD6F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522C10-27EF-4CE8-A969-D9E6EC855EC3}"/>
              </a:ext>
            </a:extLst>
          </p:cNvPr>
          <p:cNvSpPr>
            <a:spLocks noGrp="1"/>
          </p:cNvSpPr>
          <p:nvPr>
            <p:ph type="sldNum" sz="quarter" idx="12"/>
          </p:nvPr>
        </p:nvSpPr>
        <p:spPr/>
        <p:txBody>
          <a:bodyPr/>
          <a:lstStyle/>
          <a:p>
            <a:fld id="{B593FD97-DF10-4DD9-B2A6-C4BBD4EF6BBA}" type="slidenum">
              <a:rPr lang="en-US" smtClean="0"/>
              <a:t>‹#›</a:t>
            </a:fld>
            <a:endParaRPr lang="en-US"/>
          </a:p>
        </p:txBody>
      </p:sp>
    </p:spTree>
    <p:extLst>
      <p:ext uri="{BB962C8B-B14F-4D97-AF65-F5344CB8AC3E}">
        <p14:creationId xmlns:p14="http://schemas.microsoft.com/office/powerpoint/2010/main" val="3196934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AB2C8-2149-45DF-8C42-256E53A55F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2231E14-86A5-4749-AAD5-65BDAEF9CD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9FF9721-BDA9-434D-808A-EFD09AF25C6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103A8A-D365-48FF-A24A-BF61A348E5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C9AB1BB-7180-43F0-9947-3F7D4B27961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063AED3-6EA6-4649-8B26-8F673A79BA56}"/>
              </a:ext>
            </a:extLst>
          </p:cNvPr>
          <p:cNvSpPr>
            <a:spLocks noGrp="1"/>
          </p:cNvSpPr>
          <p:nvPr>
            <p:ph type="dt" sz="half" idx="10"/>
          </p:nvPr>
        </p:nvSpPr>
        <p:spPr/>
        <p:txBody>
          <a:bodyPr/>
          <a:lstStyle/>
          <a:p>
            <a:fld id="{A1E22CE8-3C0F-4A0D-AB52-2070FBE5B579}" type="datetimeFigureOut">
              <a:rPr lang="en-US" smtClean="0"/>
              <a:t>9/18/2018</a:t>
            </a:fld>
            <a:endParaRPr lang="en-US"/>
          </a:p>
        </p:txBody>
      </p:sp>
      <p:sp>
        <p:nvSpPr>
          <p:cNvPr id="8" name="Footer Placeholder 7">
            <a:extLst>
              <a:ext uri="{FF2B5EF4-FFF2-40B4-BE49-F238E27FC236}">
                <a16:creationId xmlns:a16="http://schemas.microsoft.com/office/drawing/2014/main" id="{4F60D03D-0130-4B0D-B61A-3F35309BC0B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47E4813-19A9-4223-82D1-8E3201ED9406}"/>
              </a:ext>
            </a:extLst>
          </p:cNvPr>
          <p:cNvSpPr>
            <a:spLocks noGrp="1"/>
          </p:cNvSpPr>
          <p:nvPr>
            <p:ph type="sldNum" sz="quarter" idx="12"/>
          </p:nvPr>
        </p:nvSpPr>
        <p:spPr/>
        <p:txBody>
          <a:bodyPr/>
          <a:lstStyle/>
          <a:p>
            <a:fld id="{B593FD97-DF10-4DD9-B2A6-C4BBD4EF6BBA}" type="slidenum">
              <a:rPr lang="en-US" smtClean="0"/>
              <a:t>‹#›</a:t>
            </a:fld>
            <a:endParaRPr lang="en-US"/>
          </a:p>
        </p:txBody>
      </p:sp>
    </p:spTree>
    <p:extLst>
      <p:ext uri="{BB962C8B-B14F-4D97-AF65-F5344CB8AC3E}">
        <p14:creationId xmlns:p14="http://schemas.microsoft.com/office/powerpoint/2010/main" val="2908907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6C885-0C1D-4D08-887E-9D9271EB34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1AB28C6-100F-4219-8ADA-55227246DF3C}"/>
              </a:ext>
            </a:extLst>
          </p:cNvPr>
          <p:cNvSpPr>
            <a:spLocks noGrp="1"/>
          </p:cNvSpPr>
          <p:nvPr>
            <p:ph type="dt" sz="half" idx="10"/>
          </p:nvPr>
        </p:nvSpPr>
        <p:spPr/>
        <p:txBody>
          <a:bodyPr/>
          <a:lstStyle/>
          <a:p>
            <a:fld id="{A1E22CE8-3C0F-4A0D-AB52-2070FBE5B579}" type="datetimeFigureOut">
              <a:rPr lang="en-US" smtClean="0"/>
              <a:t>9/18/2018</a:t>
            </a:fld>
            <a:endParaRPr lang="en-US"/>
          </a:p>
        </p:txBody>
      </p:sp>
      <p:sp>
        <p:nvSpPr>
          <p:cNvPr id="4" name="Footer Placeholder 3">
            <a:extLst>
              <a:ext uri="{FF2B5EF4-FFF2-40B4-BE49-F238E27FC236}">
                <a16:creationId xmlns:a16="http://schemas.microsoft.com/office/drawing/2014/main" id="{40307A97-7D6E-4C07-83BD-070151B01D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1B4EAC0-8D70-4FE4-ABDC-881234986996}"/>
              </a:ext>
            </a:extLst>
          </p:cNvPr>
          <p:cNvSpPr>
            <a:spLocks noGrp="1"/>
          </p:cNvSpPr>
          <p:nvPr>
            <p:ph type="sldNum" sz="quarter" idx="12"/>
          </p:nvPr>
        </p:nvSpPr>
        <p:spPr/>
        <p:txBody>
          <a:bodyPr/>
          <a:lstStyle/>
          <a:p>
            <a:fld id="{B593FD97-DF10-4DD9-B2A6-C4BBD4EF6BBA}" type="slidenum">
              <a:rPr lang="en-US" smtClean="0"/>
              <a:t>‹#›</a:t>
            </a:fld>
            <a:endParaRPr lang="en-US"/>
          </a:p>
        </p:txBody>
      </p:sp>
    </p:spTree>
    <p:extLst>
      <p:ext uri="{BB962C8B-B14F-4D97-AF65-F5344CB8AC3E}">
        <p14:creationId xmlns:p14="http://schemas.microsoft.com/office/powerpoint/2010/main" val="411841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EC3F1B-9B0A-4233-8506-81F7C40422F1}"/>
              </a:ext>
            </a:extLst>
          </p:cNvPr>
          <p:cNvSpPr>
            <a:spLocks noGrp="1"/>
          </p:cNvSpPr>
          <p:nvPr>
            <p:ph type="dt" sz="half" idx="10"/>
          </p:nvPr>
        </p:nvSpPr>
        <p:spPr/>
        <p:txBody>
          <a:bodyPr/>
          <a:lstStyle/>
          <a:p>
            <a:fld id="{A1E22CE8-3C0F-4A0D-AB52-2070FBE5B579}" type="datetimeFigureOut">
              <a:rPr lang="en-US" smtClean="0"/>
              <a:t>9/18/2018</a:t>
            </a:fld>
            <a:endParaRPr lang="en-US"/>
          </a:p>
        </p:txBody>
      </p:sp>
      <p:sp>
        <p:nvSpPr>
          <p:cNvPr id="3" name="Footer Placeholder 2">
            <a:extLst>
              <a:ext uri="{FF2B5EF4-FFF2-40B4-BE49-F238E27FC236}">
                <a16:creationId xmlns:a16="http://schemas.microsoft.com/office/drawing/2014/main" id="{903EAE40-94E0-413D-9E80-C9AE9B4D0C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A76F122-1772-4755-A481-94EDED35138D}"/>
              </a:ext>
            </a:extLst>
          </p:cNvPr>
          <p:cNvSpPr>
            <a:spLocks noGrp="1"/>
          </p:cNvSpPr>
          <p:nvPr>
            <p:ph type="sldNum" sz="quarter" idx="12"/>
          </p:nvPr>
        </p:nvSpPr>
        <p:spPr/>
        <p:txBody>
          <a:bodyPr/>
          <a:lstStyle/>
          <a:p>
            <a:fld id="{B593FD97-DF10-4DD9-B2A6-C4BBD4EF6BBA}" type="slidenum">
              <a:rPr lang="en-US" smtClean="0"/>
              <a:t>‹#›</a:t>
            </a:fld>
            <a:endParaRPr lang="en-US"/>
          </a:p>
        </p:txBody>
      </p:sp>
    </p:spTree>
    <p:extLst>
      <p:ext uri="{BB962C8B-B14F-4D97-AF65-F5344CB8AC3E}">
        <p14:creationId xmlns:p14="http://schemas.microsoft.com/office/powerpoint/2010/main" val="3711281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D3B9C-4A67-4676-BF09-2353460B2C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9F2620-02D9-4126-A86A-2A76E6F746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19735A-2F0B-476B-99D1-B9CDB76905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111FA6-CB9D-40DF-BD79-B4D6B960F1DE}"/>
              </a:ext>
            </a:extLst>
          </p:cNvPr>
          <p:cNvSpPr>
            <a:spLocks noGrp="1"/>
          </p:cNvSpPr>
          <p:nvPr>
            <p:ph type="dt" sz="half" idx="10"/>
          </p:nvPr>
        </p:nvSpPr>
        <p:spPr/>
        <p:txBody>
          <a:bodyPr/>
          <a:lstStyle/>
          <a:p>
            <a:fld id="{A1E22CE8-3C0F-4A0D-AB52-2070FBE5B579}" type="datetimeFigureOut">
              <a:rPr lang="en-US" smtClean="0"/>
              <a:t>9/18/2018</a:t>
            </a:fld>
            <a:endParaRPr lang="en-US"/>
          </a:p>
        </p:txBody>
      </p:sp>
      <p:sp>
        <p:nvSpPr>
          <p:cNvPr id="6" name="Footer Placeholder 5">
            <a:extLst>
              <a:ext uri="{FF2B5EF4-FFF2-40B4-BE49-F238E27FC236}">
                <a16:creationId xmlns:a16="http://schemas.microsoft.com/office/drawing/2014/main" id="{91690B3C-C5FC-49DF-A99D-6579994449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87854A-85DE-44EC-A924-EBFF0CBB4888}"/>
              </a:ext>
            </a:extLst>
          </p:cNvPr>
          <p:cNvSpPr>
            <a:spLocks noGrp="1"/>
          </p:cNvSpPr>
          <p:nvPr>
            <p:ph type="sldNum" sz="quarter" idx="12"/>
          </p:nvPr>
        </p:nvSpPr>
        <p:spPr/>
        <p:txBody>
          <a:bodyPr/>
          <a:lstStyle/>
          <a:p>
            <a:fld id="{B593FD97-DF10-4DD9-B2A6-C4BBD4EF6BBA}" type="slidenum">
              <a:rPr lang="en-US" smtClean="0"/>
              <a:t>‹#›</a:t>
            </a:fld>
            <a:endParaRPr lang="en-US"/>
          </a:p>
        </p:txBody>
      </p:sp>
    </p:spTree>
    <p:extLst>
      <p:ext uri="{BB962C8B-B14F-4D97-AF65-F5344CB8AC3E}">
        <p14:creationId xmlns:p14="http://schemas.microsoft.com/office/powerpoint/2010/main" val="804414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DFDC8-0FAB-433F-99D4-D1A4112C68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0CD942-8011-43C5-9C13-32322E8FE2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0E40DE-C4C1-44FF-B10A-0AF3CE1E58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4DFF9A4-7AD9-4219-AF45-6CF543B56EE7}"/>
              </a:ext>
            </a:extLst>
          </p:cNvPr>
          <p:cNvSpPr>
            <a:spLocks noGrp="1"/>
          </p:cNvSpPr>
          <p:nvPr>
            <p:ph type="dt" sz="half" idx="10"/>
          </p:nvPr>
        </p:nvSpPr>
        <p:spPr/>
        <p:txBody>
          <a:bodyPr/>
          <a:lstStyle/>
          <a:p>
            <a:fld id="{A1E22CE8-3C0F-4A0D-AB52-2070FBE5B579}" type="datetimeFigureOut">
              <a:rPr lang="en-US" smtClean="0"/>
              <a:t>9/18/2018</a:t>
            </a:fld>
            <a:endParaRPr lang="en-US"/>
          </a:p>
        </p:txBody>
      </p:sp>
      <p:sp>
        <p:nvSpPr>
          <p:cNvPr id="6" name="Footer Placeholder 5">
            <a:extLst>
              <a:ext uri="{FF2B5EF4-FFF2-40B4-BE49-F238E27FC236}">
                <a16:creationId xmlns:a16="http://schemas.microsoft.com/office/drawing/2014/main" id="{F9C62FB5-7029-4387-B316-0952599717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FA4D90-D427-4EEF-9283-FE748C3DEF5E}"/>
              </a:ext>
            </a:extLst>
          </p:cNvPr>
          <p:cNvSpPr>
            <a:spLocks noGrp="1"/>
          </p:cNvSpPr>
          <p:nvPr>
            <p:ph type="sldNum" sz="quarter" idx="12"/>
          </p:nvPr>
        </p:nvSpPr>
        <p:spPr/>
        <p:txBody>
          <a:bodyPr/>
          <a:lstStyle/>
          <a:p>
            <a:fld id="{B593FD97-DF10-4DD9-B2A6-C4BBD4EF6BBA}" type="slidenum">
              <a:rPr lang="en-US" smtClean="0"/>
              <a:t>‹#›</a:t>
            </a:fld>
            <a:endParaRPr lang="en-US"/>
          </a:p>
        </p:txBody>
      </p:sp>
    </p:spTree>
    <p:extLst>
      <p:ext uri="{BB962C8B-B14F-4D97-AF65-F5344CB8AC3E}">
        <p14:creationId xmlns:p14="http://schemas.microsoft.com/office/powerpoint/2010/main" val="787901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E6C583-0E6A-4DCE-9737-16B711472B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7747DF6-54F6-4BB8-8693-E8FAB09A28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CDA883-0369-4C85-AA84-6682E44646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22CE8-3C0F-4A0D-AB52-2070FBE5B579}" type="datetimeFigureOut">
              <a:rPr lang="en-US" smtClean="0"/>
              <a:t>9/18/2018</a:t>
            </a:fld>
            <a:endParaRPr lang="en-US"/>
          </a:p>
        </p:txBody>
      </p:sp>
      <p:sp>
        <p:nvSpPr>
          <p:cNvPr id="5" name="Footer Placeholder 4">
            <a:extLst>
              <a:ext uri="{FF2B5EF4-FFF2-40B4-BE49-F238E27FC236}">
                <a16:creationId xmlns:a16="http://schemas.microsoft.com/office/drawing/2014/main" id="{C34EE844-EE6A-4274-8633-82C6D41326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24B8AF9-E212-44F0-B44B-86212DA57B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93FD97-DF10-4DD9-B2A6-C4BBD4EF6BBA}" type="slidenum">
              <a:rPr lang="en-US" smtClean="0"/>
              <a:t>‹#›</a:t>
            </a:fld>
            <a:endParaRPr lang="en-US"/>
          </a:p>
        </p:txBody>
      </p:sp>
    </p:spTree>
    <p:extLst>
      <p:ext uri="{BB962C8B-B14F-4D97-AF65-F5344CB8AC3E}">
        <p14:creationId xmlns:p14="http://schemas.microsoft.com/office/powerpoint/2010/main" val="3134170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E862F-226F-40FE-AED8-548247739B96}"/>
              </a:ext>
            </a:extLst>
          </p:cNvPr>
          <p:cNvSpPr>
            <a:spLocks noGrp="1"/>
          </p:cNvSpPr>
          <p:nvPr>
            <p:ph type="ctrTitle"/>
          </p:nvPr>
        </p:nvSpPr>
        <p:spPr/>
        <p:txBody>
          <a:bodyPr/>
          <a:lstStyle/>
          <a:p>
            <a:r>
              <a:rPr lang="en-US" dirty="0"/>
              <a:t>Ecology and Evolution Proposal Presentation</a:t>
            </a:r>
          </a:p>
        </p:txBody>
      </p:sp>
      <p:sp>
        <p:nvSpPr>
          <p:cNvPr id="3" name="Subtitle 2">
            <a:extLst>
              <a:ext uri="{FF2B5EF4-FFF2-40B4-BE49-F238E27FC236}">
                <a16:creationId xmlns:a16="http://schemas.microsoft.com/office/drawing/2014/main" id="{E5D6A359-E231-4389-8321-E089804B46E3}"/>
              </a:ext>
            </a:extLst>
          </p:cNvPr>
          <p:cNvSpPr>
            <a:spLocks noGrp="1"/>
          </p:cNvSpPr>
          <p:nvPr>
            <p:ph type="subTitle" idx="1"/>
          </p:nvPr>
        </p:nvSpPr>
        <p:spPr/>
        <p:txBody>
          <a:bodyPr/>
          <a:lstStyle/>
          <a:p>
            <a:r>
              <a:rPr lang="en-US" dirty="0"/>
              <a:t>By Matt Jones, Raquel Perez, Coleman </a:t>
            </a:r>
            <a:r>
              <a:rPr lang="en-US" dirty="0" err="1"/>
              <a:t>Behne</a:t>
            </a:r>
            <a:r>
              <a:rPr lang="en-US" dirty="0"/>
              <a:t>, and Brian White</a:t>
            </a:r>
          </a:p>
        </p:txBody>
      </p:sp>
    </p:spTree>
    <p:extLst>
      <p:ext uri="{BB962C8B-B14F-4D97-AF65-F5344CB8AC3E}">
        <p14:creationId xmlns:p14="http://schemas.microsoft.com/office/powerpoint/2010/main" val="1478699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F35B3DC-C785-4DC2-B360-A37D205E929A}"/>
              </a:ext>
            </a:extLst>
          </p:cNvPr>
          <p:cNvSpPr>
            <a:spLocks noGrp="1"/>
          </p:cNvSpPr>
          <p:nvPr>
            <p:ph type="title"/>
          </p:nvPr>
        </p:nvSpPr>
        <p:spPr/>
        <p:txBody>
          <a:bodyPr/>
          <a:lstStyle/>
          <a:p>
            <a:r>
              <a:rPr lang="en-US" dirty="0">
                <a:cs typeface="Calibri Light"/>
              </a:rPr>
              <a:t>References </a:t>
            </a:r>
            <a:endParaRPr lang="en-US" dirty="0" err="1"/>
          </a:p>
        </p:txBody>
      </p:sp>
      <p:sp>
        <p:nvSpPr>
          <p:cNvPr id="4" name="Content Placeholder 3">
            <a:extLst>
              <a:ext uri="{FF2B5EF4-FFF2-40B4-BE49-F238E27FC236}">
                <a16:creationId xmlns:a16="http://schemas.microsoft.com/office/drawing/2014/main" id="{7A46EA23-1F9D-4899-902D-01610BE35160}"/>
              </a:ext>
            </a:extLst>
          </p:cNvPr>
          <p:cNvSpPr>
            <a:spLocks noGrp="1"/>
          </p:cNvSpPr>
          <p:nvPr>
            <p:ph idx="1"/>
          </p:nvPr>
        </p:nvSpPr>
        <p:spPr>
          <a:xfrm>
            <a:off x="838200" y="1606065"/>
            <a:ext cx="10515600" cy="4351338"/>
          </a:xfrm>
        </p:spPr>
        <p:txBody>
          <a:bodyPr vert="horz" lIns="91440" tIns="45720" rIns="91440" bIns="45720" rtlCol="0" anchor="t">
            <a:normAutofit/>
          </a:bodyPr>
          <a:lstStyle/>
          <a:p>
            <a:pPr marL="0" indent="0">
              <a:buNone/>
            </a:pPr>
            <a:r>
              <a:rPr lang="en-US" sz="1800" dirty="0">
                <a:cs typeface="Calibri"/>
              </a:rPr>
              <a:t>Callaham, M.A., Richter D.D., Coleman, D.C., and </a:t>
            </a:r>
            <a:r>
              <a:rPr lang="en-US" sz="1800" err="1">
                <a:cs typeface="Calibri"/>
              </a:rPr>
              <a:t>Hofmockel</a:t>
            </a:r>
            <a:r>
              <a:rPr lang="en-US" sz="1800" dirty="0">
                <a:cs typeface="Calibri"/>
              </a:rPr>
              <a:t>, M. 2006. Long-term land-use effects on soil invertebrate communities in Southern Piedmont soils, USA. European Journal of Soil Biology 42:S150–S156.</a:t>
            </a:r>
          </a:p>
          <a:p>
            <a:pPr marL="0" indent="0">
              <a:buNone/>
            </a:pPr>
            <a:r>
              <a:rPr lang="en-US" sz="1800" dirty="0">
                <a:cs typeface="Calibri"/>
              </a:rPr>
              <a:t>King, J.R., Warren, R.J., and Bradford, M.A. 2013. Social insects dominate Eastern US Temperate hardwood forest macroinvertebrate communities in warmer regions. </a:t>
            </a:r>
            <a:r>
              <a:rPr lang="en-US" sz="1800" err="1">
                <a:cs typeface="Calibri"/>
              </a:rPr>
              <a:t>PLoS</a:t>
            </a:r>
            <a:r>
              <a:rPr lang="en-US" sz="1800" dirty="0">
                <a:cs typeface="Calibri"/>
              </a:rPr>
              <a:t> ONE 8:1-11.</a:t>
            </a:r>
          </a:p>
          <a:p>
            <a:pPr marL="0" indent="0">
              <a:buNone/>
            </a:pPr>
            <a:r>
              <a:rPr lang="en-US" sz="1800" dirty="0">
                <a:cs typeface="Calibri"/>
              </a:rPr>
              <a:t>Kula, E., and </a:t>
            </a:r>
            <a:r>
              <a:rPr lang="en-US" sz="1800" err="1">
                <a:cs typeface="Calibri"/>
              </a:rPr>
              <a:t>Lazorik</a:t>
            </a:r>
            <a:r>
              <a:rPr lang="en-US" sz="1800" dirty="0">
                <a:cs typeface="Calibri"/>
              </a:rPr>
              <a:t>, M. 2016. Centipedes, millipedes, terrestrial isopods and their relationships to physical and chemical properties of forest soils. </a:t>
            </a:r>
            <a:r>
              <a:rPr lang="en-US" sz="1800" err="1">
                <a:cs typeface="Calibri"/>
              </a:rPr>
              <a:t>Entomologica</a:t>
            </a:r>
            <a:r>
              <a:rPr lang="en-US" sz="1800" dirty="0">
                <a:cs typeface="Calibri"/>
              </a:rPr>
              <a:t> </a:t>
            </a:r>
            <a:r>
              <a:rPr lang="en-US" sz="1800" err="1">
                <a:cs typeface="Calibri"/>
              </a:rPr>
              <a:t>Fennica</a:t>
            </a:r>
            <a:r>
              <a:rPr lang="en-US" sz="1800" dirty="0">
                <a:cs typeface="Calibri"/>
              </a:rPr>
              <a:t> 27:33-51</a:t>
            </a:r>
          </a:p>
          <a:p>
            <a:pPr>
              <a:buNone/>
            </a:pPr>
            <a:r>
              <a:rPr lang="en-US" sz="1800" dirty="0">
                <a:latin typeface="Calibri"/>
                <a:cs typeface="Calibri"/>
              </a:rPr>
              <a:t>Moody, EK, and Sabo JL. 2017. Dissimilarity in the riparian arthropod communities along surface water permanence gradients in </a:t>
            </a:r>
            <a:r>
              <a:rPr lang="en-US" sz="1800" dirty="0" err="1">
                <a:latin typeface="Calibri"/>
                <a:cs typeface="Calibri"/>
              </a:rPr>
              <a:t>aridland</a:t>
            </a:r>
            <a:r>
              <a:rPr lang="en-US" sz="1800" dirty="0">
                <a:latin typeface="Calibri"/>
                <a:cs typeface="Calibri"/>
              </a:rPr>
              <a:t> streams. Ecohydrology 10:4</a:t>
            </a:r>
            <a:endParaRPr lang="en-US" dirty="0">
              <a:latin typeface="Calibri"/>
              <a:cs typeface="Calibri"/>
            </a:endParaRPr>
          </a:p>
          <a:p>
            <a:pPr>
              <a:buNone/>
            </a:pPr>
            <a:br>
              <a:rPr lang="en-US" dirty="0"/>
            </a:br>
            <a:endParaRPr lang="en-US" dirty="0"/>
          </a:p>
          <a:p>
            <a:pPr marL="0" indent="0">
              <a:buNone/>
            </a:pPr>
            <a:endParaRPr lang="en-US" sz="1800" dirty="0">
              <a:cs typeface="Calibri"/>
            </a:endParaRPr>
          </a:p>
        </p:txBody>
      </p:sp>
    </p:spTree>
    <p:extLst>
      <p:ext uri="{BB962C8B-B14F-4D97-AF65-F5344CB8AC3E}">
        <p14:creationId xmlns:p14="http://schemas.microsoft.com/office/powerpoint/2010/main" val="2161477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CAA7D-F2FD-4BA1-8CB9-0F78C962134D}"/>
              </a:ext>
            </a:extLst>
          </p:cNvPr>
          <p:cNvSpPr>
            <a:spLocks noGrp="1"/>
          </p:cNvSpPr>
          <p:nvPr>
            <p:ph type="title"/>
          </p:nvPr>
        </p:nvSpPr>
        <p:spPr/>
        <p:txBody>
          <a:bodyPr/>
          <a:lstStyle/>
          <a:p>
            <a:r>
              <a:rPr lang="en-US"/>
              <a:t>Background</a:t>
            </a:r>
            <a:endParaRPr lang="en-US">
              <a:cs typeface="Calibri Light"/>
            </a:endParaRPr>
          </a:p>
        </p:txBody>
      </p:sp>
      <p:sp>
        <p:nvSpPr>
          <p:cNvPr id="3" name="Content Placeholder 2">
            <a:extLst>
              <a:ext uri="{FF2B5EF4-FFF2-40B4-BE49-F238E27FC236}">
                <a16:creationId xmlns:a16="http://schemas.microsoft.com/office/drawing/2014/main" id="{3BF9137D-63A8-4BB4-A210-45A9F5166610}"/>
              </a:ext>
            </a:extLst>
          </p:cNvPr>
          <p:cNvSpPr>
            <a:spLocks noGrp="1"/>
          </p:cNvSpPr>
          <p:nvPr>
            <p:ph idx="1"/>
          </p:nvPr>
        </p:nvSpPr>
        <p:spPr/>
        <p:txBody>
          <a:bodyPr vert="horz" lIns="91440" tIns="45720" rIns="91440" bIns="45720" rtlCol="0" anchor="t">
            <a:normAutofit/>
          </a:bodyPr>
          <a:lstStyle/>
          <a:p>
            <a:r>
              <a:rPr lang="en-US" dirty="0"/>
              <a:t>Terrestrial macroinvertebrates are organisms that are large enough to be seen by the naked eye and lack a spinal cord. This includes land-living animals such as insects, worms, arachnids, and some crustaceans. </a:t>
            </a:r>
            <a:endParaRPr lang="en-US" dirty="0">
              <a:cs typeface="Calibri"/>
            </a:endParaRPr>
          </a:p>
          <a:p>
            <a:r>
              <a:rPr lang="en-US" dirty="0">
                <a:cs typeface="Calibri"/>
              </a:rPr>
              <a:t>Riparian Zones- zones of land adjacent to a body of water</a:t>
            </a:r>
          </a:p>
          <a:p>
            <a:r>
              <a:rPr lang="en-US" dirty="0">
                <a:cs typeface="Calibri"/>
              </a:rPr>
              <a:t>The studies about macroinvertebrates have mostly consisted on abundance and diversity in their habitats however it has mostly consisted of soil habitat or ground habitats such as decaying wood or litter. </a:t>
            </a:r>
            <a:endParaRPr lang="en-US" dirty="0"/>
          </a:p>
          <a:p>
            <a:endParaRPr lang="en-US" dirty="0"/>
          </a:p>
        </p:txBody>
      </p:sp>
    </p:spTree>
    <p:extLst>
      <p:ext uri="{BB962C8B-B14F-4D97-AF65-F5344CB8AC3E}">
        <p14:creationId xmlns:p14="http://schemas.microsoft.com/office/powerpoint/2010/main" val="3730489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16699-F744-415A-A153-07425EF1C8BA}"/>
              </a:ext>
            </a:extLst>
          </p:cNvPr>
          <p:cNvSpPr>
            <a:spLocks noGrp="1"/>
          </p:cNvSpPr>
          <p:nvPr>
            <p:ph type="title"/>
          </p:nvPr>
        </p:nvSpPr>
        <p:spPr/>
        <p:txBody>
          <a:bodyPr/>
          <a:lstStyle/>
          <a:p>
            <a:r>
              <a:rPr lang="en-US" dirty="0"/>
              <a:t>What we are trying to accomplish</a:t>
            </a:r>
          </a:p>
        </p:txBody>
      </p:sp>
      <p:sp>
        <p:nvSpPr>
          <p:cNvPr id="3" name="Content Placeholder 2">
            <a:extLst>
              <a:ext uri="{FF2B5EF4-FFF2-40B4-BE49-F238E27FC236}">
                <a16:creationId xmlns:a16="http://schemas.microsoft.com/office/drawing/2014/main" id="{CC13953C-D07B-4E87-AB0B-CE1CD5D0CE40}"/>
              </a:ext>
            </a:extLst>
          </p:cNvPr>
          <p:cNvSpPr>
            <a:spLocks noGrp="1"/>
          </p:cNvSpPr>
          <p:nvPr>
            <p:ph idx="1"/>
          </p:nvPr>
        </p:nvSpPr>
        <p:spPr/>
        <p:txBody>
          <a:bodyPr vert="horz" lIns="91440" tIns="45720" rIns="91440" bIns="45720" rtlCol="0" anchor="t">
            <a:normAutofit/>
          </a:bodyPr>
          <a:lstStyle/>
          <a:p>
            <a:r>
              <a:rPr lang="en-US" dirty="0">
                <a:cs typeface="Calibri"/>
              </a:rPr>
              <a:t>We want to determine which kinds of macroinvertebrates prefer it closest to the water (I.E. Insects, worms, arachnids, crustaceans etc.)</a:t>
            </a:r>
          </a:p>
          <a:p>
            <a:r>
              <a:rPr lang="en-US" dirty="0">
                <a:cs typeface="Calibri"/>
              </a:rPr>
              <a:t>Secondary objective: find what sorts of adaptations arise from increased proximity to the water.</a:t>
            </a:r>
          </a:p>
        </p:txBody>
      </p:sp>
    </p:spTree>
    <p:extLst>
      <p:ext uri="{BB962C8B-B14F-4D97-AF65-F5344CB8AC3E}">
        <p14:creationId xmlns:p14="http://schemas.microsoft.com/office/powerpoint/2010/main" val="3709984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6800-DA16-485E-98D1-F8AF7C952D72}"/>
              </a:ext>
            </a:extLst>
          </p:cNvPr>
          <p:cNvSpPr>
            <a:spLocks noGrp="1"/>
          </p:cNvSpPr>
          <p:nvPr>
            <p:ph type="title"/>
          </p:nvPr>
        </p:nvSpPr>
        <p:spPr/>
        <p:txBody>
          <a:bodyPr/>
          <a:lstStyle/>
          <a:p>
            <a:r>
              <a:rPr lang="en-US" dirty="0"/>
              <a:t>Hypothesis</a:t>
            </a:r>
          </a:p>
        </p:txBody>
      </p:sp>
      <p:sp>
        <p:nvSpPr>
          <p:cNvPr id="3" name="Content Placeholder 2">
            <a:extLst>
              <a:ext uri="{FF2B5EF4-FFF2-40B4-BE49-F238E27FC236}">
                <a16:creationId xmlns:a16="http://schemas.microsoft.com/office/drawing/2014/main" id="{8F289D5C-01C6-4A47-87F4-9B7F302D802D}"/>
              </a:ext>
            </a:extLst>
          </p:cNvPr>
          <p:cNvSpPr>
            <a:spLocks noGrp="1"/>
          </p:cNvSpPr>
          <p:nvPr>
            <p:ph idx="1"/>
          </p:nvPr>
        </p:nvSpPr>
        <p:spPr/>
        <p:txBody>
          <a:bodyPr vert="horz" lIns="91440" tIns="45720" rIns="91440" bIns="45720" rtlCol="0" anchor="t">
            <a:normAutofit/>
          </a:bodyPr>
          <a:lstStyle/>
          <a:p>
            <a:r>
              <a:rPr lang="en-US" dirty="0">
                <a:cs typeface="Calibri"/>
              </a:rPr>
              <a:t>Invertebrates like crustaceans and specialized insects will be found closer to the water than worms or arachnids</a:t>
            </a:r>
          </a:p>
          <a:p>
            <a:r>
              <a:rPr lang="en-US" dirty="0">
                <a:cs typeface="Calibri"/>
              </a:rPr>
              <a:t>Invertebrates found closer to the water will be more adapted for sub-aquatic living conditions than those that are further away.</a:t>
            </a:r>
            <a:endParaRPr lang="en-US" dirty="0"/>
          </a:p>
        </p:txBody>
      </p:sp>
    </p:spTree>
    <p:extLst>
      <p:ext uri="{BB962C8B-B14F-4D97-AF65-F5344CB8AC3E}">
        <p14:creationId xmlns:p14="http://schemas.microsoft.com/office/powerpoint/2010/main" val="3403846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EBBDF-C886-4C68-B418-E7E422F211CD}"/>
              </a:ext>
            </a:extLst>
          </p:cNvPr>
          <p:cNvSpPr>
            <a:spLocks noGrp="1"/>
          </p:cNvSpPr>
          <p:nvPr>
            <p:ph type="title"/>
          </p:nvPr>
        </p:nvSpPr>
        <p:spPr/>
        <p:txBody>
          <a:bodyPr/>
          <a:lstStyle/>
          <a:p>
            <a:r>
              <a:rPr lang="en-US" dirty="0"/>
              <a:t>Material list</a:t>
            </a:r>
          </a:p>
        </p:txBody>
      </p:sp>
      <p:sp>
        <p:nvSpPr>
          <p:cNvPr id="3" name="Content Placeholder 2">
            <a:extLst>
              <a:ext uri="{FF2B5EF4-FFF2-40B4-BE49-F238E27FC236}">
                <a16:creationId xmlns:a16="http://schemas.microsoft.com/office/drawing/2014/main" id="{A12BB2CD-474B-4C25-AB75-18832626F26C}"/>
              </a:ext>
            </a:extLst>
          </p:cNvPr>
          <p:cNvSpPr>
            <a:spLocks noGrp="1"/>
          </p:cNvSpPr>
          <p:nvPr>
            <p:ph idx="1"/>
          </p:nvPr>
        </p:nvSpPr>
        <p:spPr/>
        <p:txBody>
          <a:bodyPr vert="horz" lIns="91440" tIns="45720" rIns="91440" bIns="45720" rtlCol="0" anchor="t">
            <a:normAutofit/>
          </a:bodyPr>
          <a:lstStyle/>
          <a:p>
            <a:r>
              <a:rPr lang="en-US" dirty="0"/>
              <a:t>A white cloth </a:t>
            </a:r>
          </a:p>
          <a:p>
            <a:r>
              <a:rPr lang="en-US" dirty="0"/>
              <a:t>Net</a:t>
            </a:r>
          </a:p>
          <a:p>
            <a:r>
              <a:rPr lang="en-US" dirty="0"/>
              <a:t>Plastic bags</a:t>
            </a:r>
          </a:p>
          <a:p>
            <a:r>
              <a:rPr lang="en-US" dirty="0">
                <a:cs typeface="Calibri"/>
              </a:rPr>
              <a:t>Plots</a:t>
            </a:r>
          </a:p>
          <a:p>
            <a:r>
              <a:rPr lang="en-US" dirty="0">
                <a:cs typeface="Calibri"/>
              </a:rPr>
              <a:t>Microscope</a:t>
            </a:r>
          </a:p>
          <a:p>
            <a:r>
              <a:rPr lang="en-US" dirty="0">
                <a:cs typeface="Calibri"/>
              </a:rPr>
              <a:t>Trowel </a:t>
            </a:r>
          </a:p>
          <a:p>
            <a:endParaRPr lang="en-US" dirty="0">
              <a:cs typeface="Calibri"/>
            </a:endParaRPr>
          </a:p>
          <a:p>
            <a:endParaRPr lang="en-US" dirty="0">
              <a:cs typeface="Calibri"/>
            </a:endParaRPr>
          </a:p>
        </p:txBody>
      </p:sp>
    </p:spTree>
    <p:extLst>
      <p:ext uri="{BB962C8B-B14F-4D97-AF65-F5344CB8AC3E}">
        <p14:creationId xmlns:p14="http://schemas.microsoft.com/office/powerpoint/2010/main" val="3603689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AC927-2886-4F4E-A7E2-367EE0334F1E}"/>
              </a:ext>
            </a:extLst>
          </p:cNvPr>
          <p:cNvSpPr>
            <a:spLocks noGrp="1"/>
          </p:cNvSpPr>
          <p:nvPr>
            <p:ph type="title"/>
          </p:nvPr>
        </p:nvSpPr>
        <p:spPr/>
        <p:txBody>
          <a:bodyPr/>
          <a:lstStyle/>
          <a:p>
            <a:r>
              <a:rPr lang="en-US" dirty="0"/>
              <a:t>Methods</a:t>
            </a:r>
          </a:p>
        </p:txBody>
      </p:sp>
      <p:sp>
        <p:nvSpPr>
          <p:cNvPr id="3" name="Content Placeholder 2">
            <a:extLst>
              <a:ext uri="{FF2B5EF4-FFF2-40B4-BE49-F238E27FC236}">
                <a16:creationId xmlns:a16="http://schemas.microsoft.com/office/drawing/2014/main" id="{7F2A899B-5E81-4C45-9664-660C33E8C38C}"/>
              </a:ext>
            </a:extLst>
          </p:cNvPr>
          <p:cNvSpPr>
            <a:spLocks noGrp="1"/>
          </p:cNvSpPr>
          <p:nvPr>
            <p:ph idx="1"/>
          </p:nvPr>
        </p:nvSpPr>
        <p:spPr/>
        <p:txBody>
          <a:bodyPr vert="horz" lIns="91440" tIns="45720" rIns="91440" bIns="45720" rtlCol="0" anchor="t">
            <a:normAutofit/>
          </a:bodyPr>
          <a:lstStyle/>
          <a:p>
            <a:r>
              <a:rPr lang="en-US" dirty="0"/>
              <a:t>Our proposed methods of extracting data will be to use a white cloth, lay on the ground next to a bush and shake the bush vigorously on to the cloth. This should capture most insects that resided on the bush. </a:t>
            </a:r>
          </a:p>
          <a:p>
            <a:r>
              <a:rPr lang="en-US" dirty="0">
                <a:cs typeface="Calibri"/>
              </a:rPr>
              <a:t>We will go to one site located at Wilck's Lake Park from there we will pick a couple areas to represent as the different riparian zones and will survey each zone for its invertebrates.</a:t>
            </a:r>
          </a:p>
          <a:p>
            <a:r>
              <a:rPr lang="en-US" dirty="0">
                <a:cs typeface="Calibri"/>
              </a:rPr>
              <a:t>A trowel will also be used for collecting burrowing invertebrates.</a:t>
            </a:r>
          </a:p>
          <a:p>
            <a:endParaRPr lang="en-US" dirty="0">
              <a:cs typeface="Calibri"/>
            </a:endParaRPr>
          </a:p>
        </p:txBody>
      </p:sp>
    </p:spTree>
    <p:extLst>
      <p:ext uri="{BB962C8B-B14F-4D97-AF65-F5344CB8AC3E}">
        <p14:creationId xmlns:p14="http://schemas.microsoft.com/office/powerpoint/2010/main" val="2889921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D59E5-EC87-4E4E-B5A5-B45837EF9622}"/>
              </a:ext>
            </a:extLst>
          </p:cNvPr>
          <p:cNvSpPr>
            <a:spLocks noGrp="1"/>
          </p:cNvSpPr>
          <p:nvPr>
            <p:ph type="title"/>
          </p:nvPr>
        </p:nvSpPr>
        <p:spPr/>
        <p:txBody>
          <a:bodyPr/>
          <a:lstStyle/>
          <a:p>
            <a:pPr algn="ctr"/>
            <a:r>
              <a:rPr lang="en-US" dirty="0"/>
              <a:t>Areas that we will be visiting </a:t>
            </a:r>
          </a:p>
        </p:txBody>
      </p:sp>
      <p:pic>
        <p:nvPicPr>
          <p:cNvPr id="4" name="Content Placeholder 3">
            <a:extLst>
              <a:ext uri="{FF2B5EF4-FFF2-40B4-BE49-F238E27FC236}">
                <a16:creationId xmlns:a16="http://schemas.microsoft.com/office/drawing/2014/main" id="{B7552362-6A4C-453D-9F39-5CD2EBE14124}"/>
              </a:ext>
            </a:extLst>
          </p:cNvPr>
          <p:cNvPicPr>
            <a:picLocks noGrp="1" noChangeAspect="1"/>
          </p:cNvPicPr>
          <p:nvPr>
            <p:ph idx="1"/>
          </p:nvPr>
        </p:nvPicPr>
        <p:blipFill>
          <a:blip r:embed="rId2"/>
          <a:stretch>
            <a:fillRect/>
          </a:stretch>
        </p:blipFill>
        <p:spPr>
          <a:xfrm>
            <a:off x="838200" y="1690688"/>
            <a:ext cx="10515600" cy="4911590"/>
          </a:xfrm>
          <a:prstGeom prst="rect">
            <a:avLst/>
          </a:prstGeom>
        </p:spPr>
      </p:pic>
    </p:spTree>
    <p:extLst>
      <p:ext uri="{BB962C8B-B14F-4D97-AF65-F5344CB8AC3E}">
        <p14:creationId xmlns:p14="http://schemas.microsoft.com/office/powerpoint/2010/main" val="1853923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EDC3B-A639-4073-8F4D-C92EDDB6A32F}"/>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1E4C2243-CE38-4095-8ED4-4385932A916D}"/>
              </a:ext>
            </a:extLst>
          </p:cNvPr>
          <p:cNvSpPr>
            <a:spLocks noGrp="1"/>
          </p:cNvSpPr>
          <p:nvPr>
            <p:ph idx="1"/>
          </p:nvPr>
        </p:nvSpPr>
        <p:spPr/>
        <p:txBody>
          <a:bodyPr vert="horz" lIns="91440" tIns="45720" rIns="91440" bIns="45720" rtlCol="0" anchor="t">
            <a:normAutofit/>
          </a:bodyPr>
          <a:lstStyle/>
          <a:p>
            <a:r>
              <a:rPr lang="en-US">
                <a:cs typeface="Calibri"/>
              </a:rPr>
              <a:t>9-25-18 We will collect the insects at Wilck</a:t>
            </a:r>
            <a:r>
              <a:rPr lang="en-US" dirty="0">
                <a:cs typeface="Calibri"/>
              </a:rPr>
              <a:t> lake park for 1 hour and analyze the data for 1 hour</a:t>
            </a:r>
          </a:p>
          <a:p>
            <a:r>
              <a:rPr lang="en-US">
                <a:cs typeface="Calibri"/>
              </a:rPr>
              <a:t>10-2-18 We will collect the insects at Wilck lake park for 1 hour </a:t>
            </a:r>
            <a:r>
              <a:rPr lang="en-US" dirty="0">
                <a:cs typeface="Calibri"/>
              </a:rPr>
              <a:t>and analyze the data for 1 hour</a:t>
            </a:r>
          </a:p>
          <a:p>
            <a:r>
              <a:rPr lang="en-US">
                <a:cs typeface="Calibri"/>
              </a:rPr>
              <a:t>10-9-18 We will collect the insects at Wilck lake park for 1 hour </a:t>
            </a:r>
            <a:r>
              <a:rPr lang="en-US" dirty="0">
                <a:cs typeface="Calibri"/>
              </a:rPr>
              <a:t>and analyze the data for 1 hour</a:t>
            </a:r>
          </a:p>
          <a:p>
            <a:pPr marL="0" indent="0">
              <a:buNone/>
            </a:pPr>
            <a:endParaRPr lang="en-US" dirty="0">
              <a:cs typeface="Calibri"/>
            </a:endParaRPr>
          </a:p>
          <a:p>
            <a:endParaRPr lang="en-US" dirty="0">
              <a:cs typeface="Calibri"/>
            </a:endParaRPr>
          </a:p>
        </p:txBody>
      </p:sp>
    </p:spTree>
    <p:extLst>
      <p:ext uri="{BB962C8B-B14F-4D97-AF65-F5344CB8AC3E}">
        <p14:creationId xmlns:p14="http://schemas.microsoft.com/office/powerpoint/2010/main" val="4191826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71C93-027C-4EE6-A6EA-74CEB54BCC0C}"/>
              </a:ext>
            </a:extLst>
          </p:cNvPr>
          <p:cNvSpPr>
            <a:spLocks noGrp="1"/>
          </p:cNvSpPr>
          <p:nvPr>
            <p:ph type="title"/>
          </p:nvPr>
        </p:nvSpPr>
        <p:spPr/>
        <p:txBody>
          <a:bodyPr/>
          <a:lstStyle/>
          <a:p>
            <a:r>
              <a:rPr lang="en-US" dirty="0"/>
              <a:t>Factors that may skew results</a:t>
            </a:r>
          </a:p>
        </p:txBody>
      </p:sp>
      <p:sp>
        <p:nvSpPr>
          <p:cNvPr id="3" name="Content Placeholder 2">
            <a:extLst>
              <a:ext uri="{FF2B5EF4-FFF2-40B4-BE49-F238E27FC236}">
                <a16:creationId xmlns:a16="http://schemas.microsoft.com/office/drawing/2014/main" id="{5F301EBC-FDB0-4DC4-8318-1524D38928A0}"/>
              </a:ext>
            </a:extLst>
          </p:cNvPr>
          <p:cNvSpPr>
            <a:spLocks noGrp="1"/>
          </p:cNvSpPr>
          <p:nvPr>
            <p:ph idx="1"/>
          </p:nvPr>
        </p:nvSpPr>
        <p:spPr/>
        <p:txBody>
          <a:bodyPr vert="horz" lIns="91440" tIns="45720" rIns="91440" bIns="45720" rtlCol="0" anchor="t">
            <a:normAutofit/>
          </a:bodyPr>
          <a:lstStyle/>
          <a:p>
            <a:r>
              <a:rPr lang="en-US" dirty="0"/>
              <a:t>Wilks lake is a social hub for many birds like geese, wood ducks, mallards, black ducks, teal, coots, great blue heron, green heron, kingfisher, osprey, hooded mergansers, wild turkey, redwing blackbirds, cardinals and various other songbirds. It is likely that insects will be very heavily hunted. We may see less insects in areas where there are less trees.</a:t>
            </a:r>
          </a:p>
          <a:p>
            <a:r>
              <a:rPr lang="en-US" dirty="0"/>
              <a:t>Other factors may be the variability of vegetation</a:t>
            </a:r>
          </a:p>
          <a:p>
            <a:r>
              <a:rPr lang="en-US" dirty="0"/>
              <a:t>Atmospheric conditions</a:t>
            </a:r>
            <a:endParaRPr lang="en-US" dirty="0">
              <a:cs typeface="Calibri"/>
            </a:endParaRPr>
          </a:p>
          <a:p>
            <a:r>
              <a:rPr lang="en-US" dirty="0">
                <a:cs typeface="Calibri"/>
              </a:rPr>
              <a:t>Specialist invertebrates like </a:t>
            </a:r>
            <a:r>
              <a:rPr lang="en-US" dirty="0" err="1">
                <a:cs typeface="Calibri"/>
              </a:rPr>
              <a:t>pillbugs</a:t>
            </a:r>
            <a:r>
              <a:rPr lang="en-US" dirty="0">
                <a:cs typeface="Calibri"/>
              </a:rPr>
              <a:t> that do not represent the bulk of their group</a:t>
            </a:r>
          </a:p>
          <a:p>
            <a:endParaRPr lang="en-US" dirty="0"/>
          </a:p>
          <a:p>
            <a:endParaRPr lang="en-US" dirty="0">
              <a:cs typeface="Calibri"/>
            </a:endParaRPr>
          </a:p>
        </p:txBody>
      </p:sp>
    </p:spTree>
    <p:extLst>
      <p:ext uri="{BB962C8B-B14F-4D97-AF65-F5344CB8AC3E}">
        <p14:creationId xmlns:p14="http://schemas.microsoft.com/office/powerpoint/2010/main" val="7922096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TotalTime>
  <Words>518</Words>
  <Application>Microsoft Office PowerPoint</Application>
  <PresentationFormat>Widescreen</PresentationFormat>
  <Paragraphs>39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Ecology and Evolution Proposal Presentation</vt:lpstr>
      <vt:lpstr>Background</vt:lpstr>
      <vt:lpstr>What we are trying to accomplish</vt:lpstr>
      <vt:lpstr>Hypothesis</vt:lpstr>
      <vt:lpstr>Material list</vt:lpstr>
      <vt:lpstr>Methods</vt:lpstr>
      <vt:lpstr>Areas that we will be visiting </vt:lpstr>
      <vt:lpstr>Timeline</vt:lpstr>
      <vt:lpstr>Factors that may skew results</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mattj4867@gmail.com</dc:creator>
  <cp:lastModifiedBy>mattj4867@gmail.com</cp:lastModifiedBy>
  <cp:revision>88</cp:revision>
  <dcterms:created xsi:type="dcterms:W3CDTF">2018-09-15T19:33:14Z</dcterms:created>
  <dcterms:modified xsi:type="dcterms:W3CDTF">2018-09-18T14:40:04Z</dcterms:modified>
</cp:coreProperties>
</file>