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Playfair Display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Terrestrial Microfauna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952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Emily Douglass, Jonah Hottinger, Zach Sergi, and Maya Young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Microfauna</a:t>
            </a:r>
            <a:r>
              <a:rPr lang="en" dirty="0"/>
              <a:t>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+mj-lt"/>
            </a:endParaRP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Terrestrial microfauna are small, microscopic animals that inhabit soil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latin typeface="+mj-lt"/>
            </a:endParaRPr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Single-celled protozoans, small nematodes, small unsegmented worms, and tardigrades are the most common. Many live in pore spaces in leaf litter and in the soil, feeding on smaller microorganisms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900" y="110375"/>
            <a:ext cx="2770400" cy="15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Background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09456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The conditions of the soil may influence the diversity of terrestrial microfauna.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+mj-lt"/>
            </a:endParaRP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Things such as different varieties of plant life, herbicide or pesticide use, and general maintenance can change these conditions and affect the diversity of terrestrial microfauna.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Research question/ Hypothesis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Research question- How does the maintenance of a grass field affect the biodiversity of terrestrial microfauna?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+mj-lt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+mj-lt"/>
            </a:endParaRPr>
          </a:p>
          <a:p>
            <a:pPr marL="457200" lvl="0" indent="-355600"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Hypothesis- There will be more biodiversity in the unmaintained field than a maintained lawn.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Proposed Methods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A soil auger will be used to extract our soil samples at a depth of 6 inches for each observed area.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Soil samples will be collected from four different sites: two maintained lawns and two unmaintained areas.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The moisture of the soil will be tested as a possible condition affecting the microfauna.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Proposed Methods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A burlese funnel will be used to extract the terrestrial microfauna from our soil sample and will take 2-3 days.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 dirty="0">
                <a:latin typeface="+mj-lt"/>
              </a:rPr>
              <a:t>These organisms will be examined and compared to show relative diversity between the sites.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Materials list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j-lt"/>
              </a:rPr>
              <a:t>Soil auger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j-lt"/>
              </a:rPr>
              <a:t>Trowel?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j-lt"/>
              </a:rPr>
              <a:t>Burlese funnel</a:t>
            </a:r>
          </a:p>
          <a:p>
            <a:pPr marL="457200" indent="-228600"/>
            <a:r>
              <a:rPr lang="en" dirty="0"/>
              <a:t>Microscope</a:t>
            </a:r>
            <a:endParaRPr lang="en" dirty="0">
              <a:latin typeface="+mj-lt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j-lt"/>
              </a:rPr>
              <a:t>Balance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j-lt"/>
              </a:rPr>
              <a:t>Identification notebook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j-lt"/>
              </a:rPr>
              <a:t>Field notebook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212" y="2839025"/>
            <a:ext cx="2594775" cy="17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447" y="210147"/>
            <a:ext cx="1220474" cy="237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0425" y="52786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Timeline for Completion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>
                <a:latin typeface="+mj-lt"/>
              </a:rPr>
              <a:t>Collect soil samples a few days before lab on 09/26/17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>
                <a:latin typeface="+mj-lt"/>
              </a:rPr>
              <a:t>Identify organisms filtered through Burlese funnel in lab on 09/26/17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>
                <a:latin typeface="+mj-lt"/>
              </a:rPr>
              <a:t>Repeat collection of samples and identification for the next two weeks in lab on 10/03/17 and 10/10/17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>
                <a:latin typeface="+mj-lt"/>
              </a:rPr>
              <a:t>Analyze data from identification of organisms after full collection of samples and identification.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302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</vt:lpstr>
      <vt:lpstr>Arial</vt:lpstr>
      <vt:lpstr>Playfair Display</vt:lpstr>
      <vt:lpstr>Blue &amp; Gold</vt:lpstr>
      <vt:lpstr>Terrestrial Microfauna</vt:lpstr>
      <vt:lpstr>Microfauna </vt:lpstr>
      <vt:lpstr>Background</vt:lpstr>
      <vt:lpstr>Research question/ Hypothesis</vt:lpstr>
      <vt:lpstr>Proposed Methods</vt:lpstr>
      <vt:lpstr>Proposed Methods</vt:lpstr>
      <vt:lpstr>Materials list</vt:lpstr>
      <vt:lpstr>Timeline for Completion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Microfauna</dc:title>
  <dc:creator>Jonah Hottinger</dc:creator>
  <cp:lastModifiedBy>Jonah M. Hottinger</cp:lastModifiedBy>
  <cp:revision>4</cp:revision>
  <dcterms:modified xsi:type="dcterms:W3CDTF">2017-09-19T03:00:46Z</dcterms:modified>
</cp:coreProperties>
</file>