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09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8402-AFEA-AD48-AC64-1D6045DD1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F7168-4F20-FC47-BC85-5057D9130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Jalen Taper</a:t>
            </a:r>
          </a:p>
        </p:txBody>
      </p:sp>
    </p:spTree>
    <p:extLst>
      <p:ext uri="{BB962C8B-B14F-4D97-AF65-F5344CB8AC3E}">
        <p14:creationId xmlns:p14="http://schemas.microsoft.com/office/powerpoint/2010/main" val="25091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7B89-AFA6-B747-B724-BFD6DB44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4F11-A2C8-4240-A431-2255FE0C38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Coaches eye is an app designed  for coaches but can also help both students and teachers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Coaches use this app to pinpoint errors made by their players, teachers can use this app to show the correct technique of the exercise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this app will help aid to the time constraints of class and give the students more time to perform the given task </a:t>
            </a:r>
          </a:p>
        </p:txBody>
      </p:sp>
    </p:spTree>
    <p:extLst>
      <p:ext uri="{BB962C8B-B14F-4D97-AF65-F5344CB8AC3E}">
        <p14:creationId xmlns:p14="http://schemas.microsoft.com/office/powerpoint/2010/main" val="309135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1502-E631-BE41-A2E6-3AB4F98D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0" y="964096"/>
            <a:ext cx="10396882" cy="1151965"/>
          </a:xfrm>
        </p:spPr>
        <p:txBody>
          <a:bodyPr/>
          <a:lstStyle/>
          <a:p>
            <a:r>
              <a:rPr lang="en-US" dirty="0"/>
              <a:t>			Pros vs Cons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EC934-43A5-7A4C-A993-AD06E4B50DF4}"/>
              </a:ext>
            </a:extLst>
          </p:cNvPr>
          <p:cNvSpPr txBox="1"/>
          <p:nvPr/>
        </p:nvSpPr>
        <p:spPr>
          <a:xfrm>
            <a:off x="6274167" y="2464904"/>
            <a:ext cx="4155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SCHOOLS DON’T HAVE INTERNET ACCESS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 IS NOT FREE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STUDENTS MIGHT NOT COMPREHEND WHAT IS BEING SHOWN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A9F27-E448-964D-9A41-67B961E5430E}"/>
              </a:ext>
            </a:extLst>
          </p:cNvPr>
          <p:cNvSpPr txBox="1"/>
          <p:nvPr/>
        </p:nvSpPr>
        <p:spPr>
          <a:xfrm>
            <a:off x="874643" y="2464904"/>
            <a:ext cx="231913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SHARE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75CB-4817-6F4B-9B00-97E8D91A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21974"/>
            <a:ext cx="10396882" cy="1151965"/>
          </a:xfrm>
        </p:spPr>
        <p:txBody>
          <a:bodyPr/>
          <a:lstStyle/>
          <a:p>
            <a:r>
              <a:rPr lang="en-US" dirty="0"/>
              <a:t>iMovie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5482-B710-D146-A72B-A2EE3DBB69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480300"/>
            <a:ext cx="10394707" cy="38868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iMovie is another app that allows the user to view and record videos of what’s around them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Both teachers and students can use this app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may struggle with a exercise or game they can use this app to record themselves so when they get home they can practice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Teachers can also use this app to help with time constraints they can record themselves doing a task outside of class  and have the video running during class time</a:t>
            </a:r>
          </a:p>
        </p:txBody>
      </p:sp>
    </p:spTree>
    <p:extLst>
      <p:ext uri="{BB962C8B-B14F-4D97-AF65-F5344CB8AC3E}">
        <p14:creationId xmlns:p14="http://schemas.microsoft.com/office/powerpoint/2010/main" val="25942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4DB-9C69-FB42-ADB3-4AC6DFB0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263" y="924338"/>
            <a:ext cx="10396882" cy="1151965"/>
          </a:xfrm>
        </p:spPr>
        <p:txBody>
          <a:bodyPr/>
          <a:lstStyle/>
          <a:p>
            <a:r>
              <a:rPr lang="en-US" dirty="0"/>
              <a:t>Pros vs Cons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16606-7633-0949-B029-AD1C84CA1EB2}"/>
              </a:ext>
            </a:extLst>
          </p:cNvPr>
          <p:cNvSpPr txBox="1"/>
          <p:nvPr/>
        </p:nvSpPr>
        <p:spPr>
          <a:xfrm>
            <a:off x="821635" y="2597427"/>
            <a:ext cx="3644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FREE ON IPHONES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EASY TO ACCESS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EASY TO SHARE WITH OTHERS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SIMPLE TO USE 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8016B-C9FC-2841-8876-DDBECB4592B2}"/>
              </a:ext>
            </a:extLst>
          </p:cNvPr>
          <p:cNvSpPr txBox="1"/>
          <p:nvPr/>
        </p:nvSpPr>
        <p:spPr>
          <a:xfrm>
            <a:off x="6718852" y="2504662"/>
            <a:ext cx="3723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COMES ON IPHONES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MUST HAVE SERVICE TO SHARE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QUALITY DEPENDENT ON IPHONE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MANY UPDATES</a:t>
            </a:r>
          </a:p>
        </p:txBody>
      </p:sp>
    </p:spTree>
    <p:extLst>
      <p:ext uri="{BB962C8B-B14F-4D97-AF65-F5344CB8AC3E}">
        <p14:creationId xmlns:p14="http://schemas.microsoft.com/office/powerpoint/2010/main" val="343858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2E4D-45FB-6045-9B68-1E01AFA4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749" y="672548"/>
            <a:ext cx="10396882" cy="115196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F12A-70EC-1145-9AC6-70B9B75785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COACHES EYE WAS INTENDED FOR COACHES, I BEILEVE THAT IT HAS A HIGHER PURPOSE IN THE CLASSROOM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only problem this app would bring is the cost and having access to use it due to budgets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iMovie would be a great app for both students and teachers to have</a:t>
            </a:r>
          </a:p>
          <a:p>
            <a:pPr lvl="1"/>
            <a:r>
              <a:rPr lang="en-US" dirty="0"/>
              <a:t>It would make teaching and learning smooth</a:t>
            </a:r>
          </a:p>
          <a:p>
            <a:pPr lvl="1"/>
            <a:r>
              <a:rPr lang="en-US" dirty="0"/>
              <a:t>The biggest con of iMovie is that everyone does not have an iPhone  </a:t>
            </a:r>
          </a:p>
        </p:txBody>
      </p:sp>
    </p:spTree>
    <p:extLst>
      <p:ext uri="{BB962C8B-B14F-4D97-AF65-F5344CB8AC3E}">
        <p14:creationId xmlns:p14="http://schemas.microsoft.com/office/powerpoint/2010/main" val="247585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</TotalTime>
  <Words>290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App review</vt:lpstr>
      <vt:lpstr>Coaches Eye</vt:lpstr>
      <vt:lpstr>   Pros vs Cons</vt:lpstr>
      <vt:lpstr>iMovie</vt:lpstr>
      <vt:lpstr>Pros vs Cons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review</dc:title>
  <dc:creator>Microsoft Office User</dc:creator>
  <cp:lastModifiedBy>Jalen Taper</cp:lastModifiedBy>
  <cp:revision>5</cp:revision>
  <dcterms:created xsi:type="dcterms:W3CDTF">2019-01-30T03:09:11Z</dcterms:created>
  <dcterms:modified xsi:type="dcterms:W3CDTF">2019-02-25T02:04:49Z</dcterms:modified>
</cp:coreProperties>
</file>