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8" r:id="rId2"/>
    <p:sldId id="259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4"/>
    <p:restoredTop sz="94716"/>
  </p:normalViewPr>
  <p:slideViewPr>
    <p:cSldViewPr snapToGrid="0" snapToObjects="1">
      <p:cViewPr>
        <p:scale>
          <a:sx n="80" d="100"/>
          <a:sy n="80" d="100"/>
        </p:scale>
        <p:origin x="2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0DC4-DE19-A844-ADF5-5D85D20E0F82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D3AEF-BCF7-F34C-A2B4-CA8452F99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0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D3AEF-BCF7-F34C-A2B4-CA8452F999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4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5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1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1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68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9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6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3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4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8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93B4BA2-AE8C-DC47-98EB-5F9313F23D1B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0A639EE-07FB-A049-B263-33998825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2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atlantic.com/entertainment/archive/2011/07/9-ways-women-get-on-the-cover-of-sports-illustrated/242251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20B66B-BF63-DD46-BB21-0D7A7AA2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14" y="0"/>
            <a:ext cx="51435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3DB938-A57B-F245-B964-B527CC2F9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420" y="0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064C1-3AD0-F04A-B1C2-A7D340E15078}"/>
              </a:ext>
            </a:extLst>
          </p:cNvPr>
          <p:cNvSpPr txBox="1"/>
          <p:nvPr/>
        </p:nvSpPr>
        <p:spPr>
          <a:xfrm>
            <a:off x="4961467" y="2497976"/>
            <a:ext cx="228460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oper Black" panose="0208090404030B020404" pitchFamily="18" charset="77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79418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8F10D-5070-0F42-8AFC-C2505443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8" y="-3599"/>
            <a:ext cx="5214815" cy="6861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FDD3D-E4E8-7542-AC84-5DFEED70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07" y="-3599"/>
            <a:ext cx="5202562" cy="6860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560B5-F7CC-3840-99F6-AE6EB4E52A42}"/>
              </a:ext>
            </a:extLst>
          </p:cNvPr>
          <p:cNvSpPr txBox="1"/>
          <p:nvPr/>
        </p:nvSpPr>
        <p:spPr>
          <a:xfrm>
            <a:off x="4961467" y="2497976"/>
            <a:ext cx="228460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Cooper Black" panose="0208090404030B020404" pitchFamily="18" charset="77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56162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CAC74-F3DC-B447-8BD4-87FC5DC3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224" y="0"/>
            <a:ext cx="6245184" cy="3272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58A13-FE10-8B4A-AF86-5CD731CFC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224" y="3345084"/>
            <a:ext cx="6245184" cy="35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31C7EDD8-8792-6846-81EB-9A0A73883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68" b="6461"/>
          <a:stretch/>
        </p:blipFill>
        <p:spPr>
          <a:xfrm>
            <a:off x="691327" y="4084882"/>
            <a:ext cx="2142326" cy="13479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BD5DCC-8EC7-B841-B7BA-0DA7D5D98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518" y="5396538"/>
            <a:ext cx="799009" cy="11418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EA7A37-130D-2B47-A911-4F7482AB1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87" y="5270988"/>
            <a:ext cx="2863831" cy="1409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047B29-E4F9-E44C-A804-BB893C57F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651" y="3897965"/>
            <a:ext cx="1380490" cy="18609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1AAC5E-B78B-7A43-90B7-E288559F6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8194" y="5214319"/>
            <a:ext cx="2331880" cy="15514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195515-279F-DA4B-876B-75D20F5FAA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006" y="3803362"/>
            <a:ext cx="2567352" cy="1711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936247-8297-3344-B5C1-DC567373D3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556" b="21196"/>
          <a:stretch/>
        </p:blipFill>
        <p:spPr>
          <a:xfrm>
            <a:off x="603738" y="235563"/>
            <a:ext cx="3557004" cy="2249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FEA94C-B12B-6645-A5E9-6021D580C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6810" y="235563"/>
            <a:ext cx="3398228" cy="2582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0E97F-4413-8446-8BC0-068D49492ED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307"/>
          <a:stretch/>
        </p:blipFill>
        <p:spPr>
          <a:xfrm>
            <a:off x="9631106" y="235563"/>
            <a:ext cx="1959755" cy="2847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9060D-B579-C446-AE14-8AC9E93BCCAD}"/>
              </a:ext>
            </a:extLst>
          </p:cNvPr>
          <p:cNvSpPr txBox="1"/>
          <p:nvPr/>
        </p:nvSpPr>
        <p:spPr>
          <a:xfrm>
            <a:off x="9791688" y="3247292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Media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D67FFE-8CA0-7B4E-AB21-33BB99181663}"/>
              </a:ext>
            </a:extLst>
          </p:cNvPr>
          <p:cNvSpPr txBox="1"/>
          <p:nvPr/>
        </p:nvSpPr>
        <p:spPr>
          <a:xfrm>
            <a:off x="6155978" y="294539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Newspaper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ECFBF-B465-134E-B071-2B74C82061BA}"/>
              </a:ext>
            </a:extLst>
          </p:cNvPr>
          <p:cNvSpPr txBox="1"/>
          <p:nvPr/>
        </p:nvSpPr>
        <p:spPr>
          <a:xfrm>
            <a:off x="1765725" y="2666945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Television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477FC-86C3-2E40-8DE5-645A17238F47}"/>
              </a:ext>
            </a:extLst>
          </p:cNvPr>
          <p:cNvCxnSpPr/>
          <p:nvPr/>
        </p:nvCxnSpPr>
        <p:spPr>
          <a:xfrm>
            <a:off x="0" y="3681047"/>
            <a:ext cx="1219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234982-597C-BE48-B012-657D86143812}"/>
              </a:ext>
            </a:extLst>
          </p:cNvPr>
          <p:cNvSpPr txBox="1"/>
          <p:nvPr/>
        </p:nvSpPr>
        <p:spPr>
          <a:xfrm>
            <a:off x="172779" y="3650609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33E8"/>
                </a:solidFill>
              </a:rPr>
              <a:t>Female</a:t>
            </a:r>
            <a:r>
              <a:rPr lang="en-US" dirty="0"/>
              <a:t> Athletes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FE4829-E203-B546-AAE2-E5FB14B1A0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8199" y="3771459"/>
            <a:ext cx="3106615" cy="18639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77C409-F81F-8B49-875E-520A611D09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6095" y="3877941"/>
            <a:ext cx="1871033" cy="18551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83ACC3-E2FB-8A4A-BDA5-055D98FB3C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37757" y="4740118"/>
            <a:ext cx="1418941" cy="17311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C6972C0-E253-3645-816D-8D419D05D0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8126" y="4177557"/>
            <a:ext cx="1238093" cy="18605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813522-252A-9A4F-8D9F-D8DFF27B4C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10867" y="5728562"/>
            <a:ext cx="1577765" cy="8880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121869-9A55-0140-84F0-3ABB89427B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99425" y="5209424"/>
            <a:ext cx="2293283" cy="111573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7DC280F-FFEB-B04A-8F8E-A959FE483D2A}"/>
              </a:ext>
            </a:extLst>
          </p:cNvPr>
          <p:cNvSpPr txBox="1"/>
          <p:nvPr/>
        </p:nvSpPr>
        <p:spPr>
          <a:xfrm>
            <a:off x="164687" y="3151251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Male</a:t>
            </a:r>
            <a:r>
              <a:rPr lang="en-US" dirty="0"/>
              <a:t> Athletes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43FB3-3A02-E844-A010-D5F7D301AD1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0966" y="5433492"/>
            <a:ext cx="1035105" cy="135857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50652CF-F4AA-B049-BA37-8E5892A99000}"/>
              </a:ext>
            </a:extLst>
          </p:cNvPr>
          <p:cNvSpPr txBox="1"/>
          <p:nvPr/>
        </p:nvSpPr>
        <p:spPr>
          <a:xfrm>
            <a:off x="9722662" y="6373254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Being </a:t>
            </a:r>
            <a:r>
              <a:rPr lang="en-US" sz="2400" b="1" dirty="0"/>
              <a:t>Sexualized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662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D9DF0-C119-6546-B718-5B1A360F19F9}"/>
              </a:ext>
            </a:extLst>
          </p:cNvPr>
          <p:cNvSpPr txBox="1"/>
          <p:nvPr/>
        </p:nvSpPr>
        <p:spPr>
          <a:xfrm>
            <a:off x="705853" y="2855495"/>
            <a:ext cx="10796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Barkhorn</a:t>
            </a:r>
            <a:r>
              <a:rPr lang="en-US" dirty="0"/>
              <a:t>, Eleanor. “9 Ways Women Get on the Cover of 'Sports Illustrated'.” </a:t>
            </a:r>
            <a:r>
              <a:rPr lang="en-US" i="1" dirty="0"/>
              <a:t>The Atlantic</a:t>
            </a:r>
            <a:r>
              <a:rPr lang="en-US" dirty="0"/>
              <a:t>, Atlantic Media Company, 20 July 2011, </a:t>
            </a:r>
            <a:r>
              <a:rPr lang="en-US" dirty="0">
                <a:hlinkClick r:id="rId2"/>
              </a:rPr>
              <a:t>www.theatlantic.com/entertainment/archive/2011/07/9-ways-women-get-on-the-cover-of-sports-illustrated/242251/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Dickson, Kaleigh Elizabeth, "Public Perception of Male Athletes Vs. Female Athletes in the Media" (2015). LSU Master's Theses. 3865. </a:t>
            </a:r>
          </a:p>
          <a:p>
            <a:r>
              <a:rPr lang="en-US" dirty="0"/>
              <a:t>https://</a:t>
            </a:r>
            <a:r>
              <a:rPr lang="en-US" dirty="0" err="1"/>
              <a:t>digitalcommons.lsu.edu</a:t>
            </a:r>
            <a:r>
              <a:rPr lang="en-US" dirty="0"/>
              <a:t>/</a:t>
            </a:r>
            <a:r>
              <a:rPr lang="en-US" dirty="0" err="1"/>
              <a:t>gradschool_theses</a:t>
            </a:r>
            <a:r>
              <a:rPr lang="en-US" dirty="0"/>
              <a:t>/3865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6ED1E-3513-7542-9844-DEDFE2870780}"/>
              </a:ext>
            </a:extLst>
          </p:cNvPr>
          <p:cNvSpPr txBox="1"/>
          <p:nvPr/>
        </p:nvSpPr>
        <p:spPr>
          <a:xfrm>
            <a:off x="160422" y="112295"/>
            <a:ext cx="50770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Works Cited</a:t>
            </a:r>
          </a:p>
        </p:txBody>
      </p:sp>
    </p:spTree>
    <p:extLst>
      <p:ext uri="{BB962C8B-B14F-4D97-AF65-F5344CB8AC3E}">
        <p14:creationId xmlns:p14="http://schemas.microsoft.com/office/powerpoint/2010/main" val="3176459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{A940F481-727C-BA4E-BAF0-E7861C1B040A}tf10001063</Template>
  <TotalTime>3294</TotalTime>
  <Words>31</Words>
  <Application>Microsoft Macintosh PowerPoint</Application>
  <PresentationFormat>Widescreen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Cooper Black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2018-12-06T00:33:32Z</dcterms:created>
  <dcterms:modified xsi:type="dcterms:W3CDTF">2019-02-21T06:02:51Z</dcterms:modified>
</cp:coreProperties>
</file>