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p:scale>
          <a:sx n="70" d="100"/>
          <a:sy n="70" d="100"/>
        </p:scale>
        <p:origin x="-1435"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E03E11-DC17-404D-9F07-091B3F057342}" type="doc">
      <dgm:prSet loTypeId="urn:microsoft.com/office/officeart/2018/2/layout/IconLabelList" loCatId="icon" qsTypeId="urn:microsoft.com/office/officeart/2005/8/quickstyle/simple4" qsCatId="simple" csTypeId="urn:microsoft.com/office/officeart/2018/5/colors/Iconchunking_neutralbg_accent6_2" csCatId="accent6" phldr="1"/>
      <dgm:spPr/>
      <dgm:t>
        <a:bodyPr/>
        <a:lstStyle/>
        <a:p>
          <a:endParaRPr lang="en-US"/>
        </a:p>
      </dgm:t>
    </dgm:pt>
    <dgm:pt modelId="{56E21861-9F39-4566-8421-2CD99A65DF32}">
      <dgm:prSet/>
      <dgm:spPr/>
      <dgm:t>
        <a:bodyPr/>
        <a:lstStyle/>
        <a:p>
          <a:r>
            <a:rPr lang="en-US"/>
            <a:t>Motor: movement and the idea of ways to move</a:t>
          </a:r>
        </a:p>
      </dgm:t>
    </dgm:pt>
    <dgm:pt modelId="{6E581C9A-3571-48F5-A365-8227148D52FB}" type="parTrans" cxnId="{7EA97F7B-8B1A-47E8-A4EA-770F902C72A1}">
      <dgm:prSet/>
      <dgm:spPr/>
      <dgm:t>
        <a:bodyPr/>
        <a:lstStyle/>
        <a:p>
          <a:endParaRPr lang="en-US"/>
        </a:p>
      </dgm:t>
    </dgm:pt>
    <dgm:pt modelId="{F8410688-F274-475D-BA29-80DEDB2DBD0A}" type="sibTrans" cxnId="{7EA97F7B-8B1A-47E8-A4EA-770F902C72A1}">
      <dgm:prSet/>
      <dgm:spPr/>
      <dgm:t>
        <a:bodyPr/>
        <a:lstStyle/>
        <a:p>
          <a:endParaRPr lang="en-US"/>
        </a:p>
      </dgm:t>
    </dgm:pt>
    <dgm:pt modelId="{077A3D2C-7C9F-473B-A557-3CD41BE877E8}">
      <dgm:prSet/>
      <dgm:spPr/>
      <dgm:t>
        <a:bodyPr/>
        <a:lstStyle/>
        <a:p>
          <a:r>
            <a:rPr lang="en-US"/>
            <a:t>Cognitive: being able to do well on any kind of testing (written, visual, verbal)</a:t>
          </a:r>
        </a:p>
      </dgm:t>
    </dgm:pt>
    <dgm:pt modelId="{821B40E9-0266-4A60-9438-89016559CC56}" type="parTrans" cxnId="{814EA286-E731-4F2E-9E76-E1A903C9EBD3}">
      <dgm:prSet/>
      <dgm:spPr/>
      <dgm:t>
        <a:bodyPr/>
        <a:lstStyle/>
        <a:p>
          <a:endParaRPr lang="en-US"/>
        </a:p>
      </dgm:t>
    </dgm:pt>
    <dgm:pt modelId="{E8DD5841-47A4-4523-9A9E-CBD45224B7B6}" type="sibTrans" cxnId="{814EA286-E731-4F2E-9E76-E1A903C9EBD3}">
      <dgm:prSet/>
      <dgm:spPr/>
      <dgm:t>
        <a:bodyPr/>
        <a:lstStyle/>
        <a:p>
          <a:endParaRPr lang="en-US"/>
        </a:p>
      </dgm:t>
    </dgm:pt>
    <dgm:pt modelId="{FE8E8299-2A40-4A2E-B057-3EC3EA5F7D3C}">
      <dgm:prSet/>
      <dgm:spPr/>
      <dgm:t>
        <a:bodyPr/>
        <a:lstStyle/>
        <a:p>
          <a:r>
            <a:rPr lang="en-US"/>
            <a:t>Affective: working well with others, sportsmanship, teamwork</a:t>
          </a:r>
        </a:p>
      </dgm:t>
    </dgm:pt>
    <dgm:pt modelId="{2434783C-1202-4FA1-A22B-A2476CD066E3}" type="parTrans" cxnId="{0481FA67-B8C3-4A66-BB45-A75307F616B8}">
      <dgm:prSet/>
      <dgm:spPr/>
      <dgm:t>
        <a:bodyPr/>
        <a:lstStyle/>
        <a:p>
          <a:endParaRPr lang="en-US"/>
        </a:p>
      </dgm:t>
    </dgm:pt>
    <dgm:pt modelId="{15DD1D35-1925-48CE-8C63-CBE9F84195F2}" type="sibTrans" cxnId="{0481FA67-B8C3-4A66-BB45-A75307F616B8}">
      <dgm:prSet/>
      <dgm:spPr/>
      <dgm:t>
        <a:bodyPr/>
        <a:lstStyle/>
        <a:p>
          <a:endParaRPr lang="en-US"/>
        </a:p>
      </dgm:t>
    </dgm:pt>
    <dgm:pt modelId="{735993F7-8CD1-4C0B-BE41-0C2B19FDB149}">
      <dgm:prSet/>
      <dgm:spPr/>
      <dgm:t>
        <a:bodyPr/>
        <a:lstStyle/>
        <a:p>
          <a:r>
            <a:rPr lang="en-US"/>
            <a:t>Psychomotor: getting from Point A to Point B</a:t>
          </a:r>
        </a:p>
      </dgm:t>
    </dgm:pt>
    <dgm:pt modelId="{59839527-E99B-478D-8806-B731338119D9}" type="parTrans" cxnId="{E8116870-9D19-46B3-8484-2D3BF3C60856}">
      <dgm:prSet/>
      <dgm:spPr/>
      <dgm:t>
        <a:bodyPr/>
        <a:lstStyle/>
        <a:p>
          <a:endParaRPr lang="en-US"/>
        </a:p>
      </dgm:t>
    </dgm:pt>
    <dgm:pt modelId="{1C8BD908-49AB-4E21-B677-09EA49C0E47C}" type="sibTrans" cxnId="{E8116870-9D19-46B3-8484-2D3BF3C60856}">
      <dgm:prSet/>
      <dgm:spPr/>
      <dgm:t>
        <a:bodyPr/>
        <a:lstStyle/>
        <a:p>
          <a:endParaRPr lang="en-US"/>
        </a:p>
      </dgm:t>
    </dgm:pt>
    <dgm:pt modelId="{DD7DA469-C141-445E-93E5-F50AD6678E8C}">
      <dgm:prSet/>
      <dgm:spPr/>
      <dgm:t>
        <a:bodyPr/>
        <a:lstStyle/>
        <a:p>
          <a:r>
            <a:rPr lang="en-US"/>
            <a:t>Visual: a lot of students need to see things demonstrated before doing this skill; PE helps with visualizing activities and skills then performing them</a:t>
          </a:r>
        </a:p>
      </dgm:t>
    </dgm:pt>
    <dgm:pt modelId="{69A30909-CCD8-4ECF-AEBD-63C58D94AFAB}" type="parTrans" cxnId="{2E5B39B7-E5AF-476E-BED1-7CD29BA91FA7}">
      <dgm:prSet/>
      <dgm:spPr/>
      <dgm:t>
        <a:bodyPr/>
        <a:lstStyle/>
        <a:p>
          <a:endParaRPr lang="en-US"/>
        </a:p>
      </dgm:t>
    </dgm:pt>
    <dgm:pt modelId="{63A667FE-0A98-479C-ADE4-1D3202A8C286}" type="sibTrans" cxnId="{2E5B39B7-E5AF-476E-BED1-7CD29BA91FA7}">
      <dgm:prSet/>
      <dgm:spPr/>
      <dgm:t>
        <a:bodyPr/>
        <a:lstStyle/>
        <a:p>
          <a:endParaRPr lang="en-US"/>
        </a:p>
      </dgm:t>
    </dgm:pt>
    <dgm:pt modelId="{B560E1C0-44D9-4B70-B87A-656FDC2B86AD}">
      <dgm:prSet/>
      <dgm:spPr/>
      <dgm:t>
        <a:bodyPr/>
        <a:lstStyle/>
        <a:p>
          <a:r>
            <a:rPr lang="en-US"/>
            <a:t>Audio: being able to hear verbal cues and taking direction from teacher and peers</a:t>
          </a:r>
        </a:p>
      </dgm:t>
    </dgm:pt>
    <dgm:pt modelId="{D1507EAA-A43A-4417-ADB9-238C4613094E}" type="parTrans" cxnId="{A27BFECC-515D-42D4-97E9-15224CAB438B}">
      <dgm:prSet/>
      <dgm:spPr/>
      <dgm:t>
        <a:bodyPr/>
        <a:lstStyle/>
        <a:p>
          <a:endParaRPr lang="en-US"/>
        </a:p>
      </dgm:t>
    </dgm:pt>
    <dgm:pt modelId="{8E3FC952-4DE4-4BA9-AE34-7C44231828B2}" type="sibTrans" cxnId="{A27BFECC-515D-42D4-97E9-15224CAB438B}">
      <dgm:prSet/>
      <dgm:spPr/>
      <dgm:t>
        <a:bodyPr/>
        <a:lstStyle/>
        <a:p>
          <a:endParaRPr lang="en-US"/>
        </a:p>
      </dgm:t>
    </dgm:pt>
    <dgm:pt modelId="{D1E93B0C-7BC7-4DFF-9C6B-8E4332A2A207}">
      <dgm:prSet/>
      <dgm:spPr/>
      <dgm:t>
        <a:bodyPr/>
        <a:lstStyle/>
        <a:p>
          <a:r>
            <a:rPr lang="en-US"/>
            <a:t>Hands-on: after seeing or hearing the activity or skill, it is time to test it out!</a:t>
          </a:r>
        </a:p>
      </dgm:t>
    </dgm:pt>
    <dgm:pt modelId="{74CB2542-C92E-432B-8326-38D19949AF1D}" type="parTrans" cxnId="{8A02439D-9C92-408F-850C-16828D6171F2}">
      <dgm:prSet/>
      <dgm:spPr/>
      <dgm:t>
        <a:bodyPr/>
        <a:lstStyle/>
        <a:p>
          <a:endParaRPr lang="en-US"/>
        </a:p>
      </dgm:t>
    </dgm:pt>
    <dgm:pt modelId="{A4697F84-BE94-4234-86FD-4B53B0CC2648}" type="sibTrans" cxnId="{8A02439D-9C92-408F-850C-16828D6171F2}">
      <dgm:prSet/>
      <dgm:spPr/>
      <dgm:t>
        <a:bodyPr/>
        <a:lstStyle/>
        <a:p>
          <a:endParaRPr lang="en-US"/>
        </a:p>
      </dgm:t>
    </dgm:pt>
    <dgm:pt modelId="{71E0BD3B-652A-411F-8BB4-A0E3FF2AE23E}" type="pres">
      <dgm:prSet presAssocID="{E3E03E11-DC17-404D-9F07-091B3F057342}" presName="root" presStyleCnt="0">
        <dgm:presLayoutVars>
          <dgm:dir/>
          <dgm:resizeHandles val="exact"/>
        </dgm:presLayoutVars>
      </dgm:prSet>
      <dgm:spPr/>
    </dgm:pt>
    <dgm:pt modelId="{51DD438A-7B86-412F-ABAE-D7DEC1058EBF}" type="pres">
      <dgm:prSet presAssocID="{56E21861-9F39-4566-8421-2CD99A65DF32}" presName="compNode" presStyleCnt="0"/>
      <dgm:spPr/>
    </dgm:pt>
    <dgm:pt modelId="{BEEAF44D-535D-497A-89C1-26781D61A182}" type="pres">
      <dgm:prSet presAssocID="{56E21861-9F39-4566-8421-2CD99A65DF3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66298E9A-B221-4AC1-ADEC-94A99B66E954}" type="pres">
      <dgm:prSet presAssocID="{56E21861-9F39-4566-8421-2CD99A65DF32}" presName="spaceRect" presStyleCnt="0"/>
      <dgm:spPr/>
    </dgm:pt>
    <dgm:pt modelId="{9BB68740-ABC2-45E7-AC55-D14DE3A252A9}" type="pres">
      <dgm:prSet presAssocID="{56E21861-9F39-4566-8421-2CD99A65DF32}" presName="textRect" presStyleLbl="revTx" presStyleIdx="0" presStyleCnt="7">
        <dgm:presLayoutVars>
          <dgm:chMax val="1"/>
          <dgm:chPref val="1"/>
        </dgm:presLayoutVars>
      </dgm:prSet>
      <dgm:spPr/>
    </dgm:pt>
    <dgm:pt modelId="{307AC726-2544-42C5-A0BD-C4B91A99EB4A}" type="pres">
      <dgm:prSet presAssocID="{F8410688-F274-475D-BA29-80DEDB2DBD0A}" presName="sibTrans" presStyleCnt="0"/>
      <dgm:spPr/>
    </dgm:pt>
    <dgm:pt modelId="{10292230-D60C-432C-AA70-A37AD7C800E3}" type="pres">
      <dgm:prSet presAssocID="{077A3D2C-7C9F-473B-A557-3CD41BE877E8}" presName="compNode" presStyleCnt="0"/>
      <dgm:spPr/>
    </dgm:pt>
    <dgm:pt modelId="{EAAD68BD-30D2-40DB-A56B-A388D5A20A74}" type="pres">
      <dgm:prSet presAssocID="{077A3D2C-7C9F-473B-A557-3CD41BE877E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0804B0C8-D1DB-4D4C-AFDC-126527D2EAD0}" type="pres">
      <dgm:prSet presAssocID="{077A3D2C-7C9F-473B-A557-3CD41BE877E8}" presName="spaceRect" presStyleCnt="0"/>
      <dgm:spPr/>
    </dgm:pt>
    <dgm:pt modelId="{9506CCEC-EA46-4D03-89B2-07E9C32155B1}" type="pres">
      <dgm:prSet presAssocID="{077A3D2C-7C9F-473B-A557-3CD41BE877E8}" presName="textRect" presStyleLbl="revTx" presStyleIdx="1" presStyleCnt="7">
        <dgm:presLayoutVars>
          <dgm:chMax val="1"/>
          <dgm:chPref val="1"/>
        </dgm:presLayoutVars>
      </dgm:prSet>
      <dgm:spPr/>
    </dgm:pt>
    <dgm:pt modelId="{80551CE4-3B04-47FD-BAEE-93909AC729F0}" type="pres">
      <dgm:prSet presAssocID="{E8DD5841-47A4-4523-9A9E-CBD45224B7B6}" presName="sibTrans" presStyleCnt="0"/>
      <dgm:spPr/>
    </dgm:pt>
    <dgm:pt modelId="{05F96D96-C218-483C-8531-053456DB7975}" type="pres">
      <dgm:prSet presAssocID="{FE8E8299-2A40-4A2E-B057-3EC3EA5F7D3C}" presName="compNode" presStyleCnt="0"/>
      <dgm:spPr/>
    </dgm:pt>
    <dgm:pt modelId="{88AA38AD-7175-441C-BDD0-5154D2CB71FA}" type="pres">
      <dgm:prSet presAssocID="{FE8E8299-2A40-4A2E-B057-3EC3EA5F7D3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m"/>
        </a:ext>
      </dgm:extLst>
    </dgm:pt>
    <dgm:pt modelId="{DDB5BAE7-F49A-495F-8EF1-B52B395338D2}" type="pres">
      <dgm:prSet presAssocID="{FE8E8299-2A40-4A2E-B057-3EC3EA5F7D3C}" presName="spaceRect" presStyleCnt="0"/>
      <dgm:spPr/>
    </dgm:pt>
    <dgm:pt modelId="{AED3FCCF-B9FA-4C96-88D9-38510B92DCA1}" type="pres">
      <dgm:prSet presAssocID="{FE8E8299-2A40-4A2E-B057-3EC3EA5F7D3C}" presName="textRect" presStyleLbl="revTx" presStyleIdx="2" presStyleCnt="7">
        <dgm:presLayoutVars>
          <dgm:chMax val="1"/>
          <dgm:chPref val="1"/>
        </dgm:presLayoutVars>
      </dgm:prSet>
      <dgm:spPr/>
    </dgm:pt>
    <dgm:pt modelId="{6E9DB1F6-A874-423C-A757-742A51D2EC41}" type="pres">
      <dgm:prSet presAssocID="{15DD1D35-1925-48CE-8C63-CBE9F84195F2}" presName="sibTrans" presStyleCnt="0"/>
      <dgm:spPr/>
    </dgm:pt>
    <dgm:pt modelId="{B7A4EFB3-DAD9-42EC-8A57-4EFE598DE281}" type="pres">
      <dgm:prSet presAssocID="{735993F7-8CD1-4C0B-BE41-0C2B19FDB149}" presName="compNode" presStyleCnt="0"/>
      <dgm:spPr/>
    </dgm:pt>
    <dgm:pt modelId="{B7EA9E59-0820-47DE-A0BB-1CA88D99E32D}" type="pres">
      <dgm:prSet presAssocID="{735993F7-8CD1-4C0B-BE41-0C2B19FDB14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69FDEECA-BD4B-4A54-A19F-A310D435B313}" type="pres">
      <dgm:prSet presAssocID="{735993F7-8CD1-4C0B-BE41-0C2B19FDB149}" presName="spaceRect" presStyleCnt="0"/>
      <dgm:spPr/>
    </dgm:pt>
    <dgm:pt modelId="{4889FE80-5B5C-4734-9263-A10EA3810969}" type="pres">
      <dgm:prSet presAssocID="{735993F7-8CD1-4C0B-BE41-0C2B19FDB149}" presName="textRect" presStyleLbl="revTx" presStyleIdx="3" presStyleCnt="7">
        <dgm:presLayoutVars>
          <dgm:chMax val="1"/>
          <dgm:chPref val="1"/>
        </dgm:presLayoutVars>
      </dgm:prSet>
      <dgm:spPr/>
    </dgm:pt>
    <dgm:pt modelId="{104B71F8-7188-49DE-9D71-86CAF786ACD3}" type="pres">
      <dgm:prSet presAssocID="{1C8BD908-49AB-4E21-B677-09EA49C0E47C}" presName="sibTrans" presStyleCnt="0"/>
      <dgm:spPr/>
    </dgm:pt>
    <dgm:pt modelId="{2B641AD6-C3B2-4947-896F-5E0605624A2E}" type="pres">
      <dgm:prSet presAssocID="{DD7DA469-C141-445E-93E5-F50AD6678E8C}" presName="compNode" presStyleCnt="0"/>
      <dgm:spPr/>
    </dgm:pt>
    <dgm:pt modelId="{E5362F91-1275-45D3-94B1-5F8B02069053}" type="pres">
      <dgm:prSet presAssocID="{DD7DA469-C141-445E-93E5-F50AD6678E8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D6A33F08-B73C-4B27-A31F-5F9BC0FA9398}" type="pres">
      <dgm:prSet presAssocID="{DD7DA469-C141-445E-93E5-F50AD6678E8C}" presName="spaceRect" presStyleCnt="0"/>
      <dgm:spPr/>
    </dgm:pt>
    <dgm:pt modelId="{E1F9F2D2-ABA0-43CD-B961-074F6A7EFF25}" type="pres">
      <dgm:prSet presAssocID="{DD7DA469-C141-445E-93E5-F50AD6678E8C}" presName="textRect" presStyleLbl="revTx" presStyleIdx="4" presStyleCnt="7">
        <dgm:presLayoutVars>
          <dgm:chMax val="1"/>
          <dgm:chPref val="1"/>
        </dgm:presLayoutVars>
      </dgm:prSet>
      <dgm:spPr/>
    </dgm:pt>
    <dgm:pt modelId="{30D779EE-C1E2-4EF6-8A3E-B743311649D8}" type="pres">
      <dgm:prSet presAssocID="{63A667FE-0A98-479C-ADE4-1D3202A8C286}" presName="sibTrans" presStyleCnt="0"/>
      <dgm:spPr/>
    </dgm:pt>
    <dgm:pt modelId="{50C34ED9-5D1D-45A6-A677-F480F4004678}" type="pres">
      <dgm:prSet presAssocID="{B560E1C0-44D9-4B70-B87A-656FDC2B86AD}" presName="compNode" presStyleCnt="0"/>
      <dgm:spPr/>
    </dgm:pt>
    <dgm:pt modelId="{254A7D9F-6F00-47C7-9B68-66E5AB1D96D7}" type="pres">
      <dgm:prSet presAssocID="{B560E1C0-44D9-4B70-B87A-656FDC2B86A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at"/>
        </a:ext>
      </dgm:extLst>
    </dgm:pt>
    <dgm:pt modelId="{BEA0FE05-DF06-4AD4-B008-D9CEF5DBAD33}" type="pres">
      <dgm:prSet presAssocID="{B560E1C0-44D9-4B70-B87A-656FDC2B86AD}" presName="spaceRect" presStyleCnt="0"/>
      <dgm:spPr/>
    </dgm:pt>
    <dgm:pt modelId="{A8A720E1-FE45-4927-A843-E827C4BEDBA2}" type="pres">
      <dgm:prSet presAssocID="{B560E1C0-44D9-4B70-B87A-656FDC2B86AD}" presName="textRect" presStyleLbl="revTx" presStyleIdx="5" presStyleCnt="7">
        <dgm:presLayoutVars>
          <dgm:chMax val="1"/>
          <dgm:chPref val="1"/>
        </dgm:presLayoutVars>
      </dgm:prSet>
      <dgm:spPr/>
    </dgm:pt>
    <dgm:pt modelId="{376B26D5-52E9-48B0-9565-574076C5235F}" type="pres">
      <dgm:prSet presAssocID="{8E3FC952-4DE4-4BA9-AE34-7C44231828B2}" presName="sibTrans" presStyleCnt="0"/>
      <dgm:spPr/>
    </dgm:pt>
    <dgm:pt modelId="{E447E75C-4184-48F7-9830-C80F197C8320}" type="pres">
      <dgm:prSet presAssocID="{D1E93B0C-7BC7-4DFF-9C6B-8E4332A2A207}" presName="compNode" presStyleCnt="0"/>
      <dgm:spPr/>
    </dgm:pt>
    <dgm:pt modelId="{920AC964-8E73-464F-B44F-30869056EAB6}" type="pres">
      <dgm:prSet presAssocID="{D1E93B0C-7BC7-4DFF-9C6B-8E4332A2A20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Raised Hand"/>
        </a:ext>
      </dgm:extLst>
    </dgm:pt>
    <dgm:pt modelId="{667B01E1-43D8-41B8-A4AF-CC9263C27C21}" type="pres">
      <dgm:prSet presAssocID="{D1E93B0C-7BC7-4DFF-9C6B-8E4332A2A207}" presName="spaceRect" presStyleCnt="0"/>
      <dgm:spPr/>
    </dgm:pt>
    <dgm:pt modelId="{A3A0B1BC-3842-42C5-8090-1BBD290B8E77}" type="pres">
      <dgm:prSet presAssocID="{D1E93B0C-7BC7-4DFF-9C6B-8E4332A2A207}" presName="textRect" presStyleLbl="revTx" presStyleIdx="6" presStyleCnt="7">
        <dgm:presLayoutVars>
          <dgm:chMax val="1"/>
          <dgm:chPref val="1"/>
        </dgm:presLayoutVars>
      </dgm:prSet>
      <dgm:spPr/>
    </dgm:pt>
  </dgm:ptLst>
  <dgm:cxnLst>
    <dgm:cxn modelId="{080C0606-B1A7-4EA9-8DF9-C2EBCFFD2C70}" type="presOf" srcId="{56E21861-9F39-4566-8421-2CD99A65DF32}" destId="{9BB68740-ABC2-45E7-AC55-D14DE3A252A9}" srcOrd="0" destOrd="0" presId="urn:microsoft.com/office/officeart/2018/2/layout/IconLabelList"/>
    <dgm:cxn modelId="{3A098C22-2972-416C-909E-DAC5226A3D01}" type="presOf" srcId="{DD7DA469-C141-445E-93E5-F50AD6678E8C}" destId="{E1F9F2D2-ABA0-43CD-B961-074F6A7EFF25}" srcOrd="0" destOrd="0" presId="urn:microsoft.com/office/officeart/2018/2/layout/IconLabelList"/>
    <dgm:cxn modelId="{E6AB1F2A-94BD-4A2D-8F2D-3BDEB364DF1D}" type="presOf" srcId="{FE8E8299-2A40-4A2E-B057-3EC3EA5F7D3C}" destId="{AED3FCCF-B9FA-4C96-88D9-38510B92DCA1}" srcOrd="0" destOrd="0" presId="urn:microsoft.com/office/officeart/2018/2/layout/IconLabelList"/>
    <dgm:cxn modelId="{38E0F232-B936-43E3-AD6E-29E4260C63F8}" type="presOf" srcId="{E3E03E11-DC17-404D-9F07-091B3F057342}" destId="{71E0BD3B-652A-411F-8BB4-A0E3FF2AE23E}" srcOrd="0" destOrd="0" presId="urn:microsoft.com/office/officeart/2018/2/layout/IconLabelList"/>
    <dgm:cxn modelId="{74222838-F6DB-40AF-8C05-D1F465497C7E}" type="presOf" srcId="{077A3D2C-7C9F-473B-A557-3CD41BE877E8}" destId="{9506CCEC-EA46-4D03-89B2-07E9C32155B1}" srcOrd="0" destOrd="0" presId="urn:microsoft.com/office/officeart/2018/2/layout/IconLabelList"/>
    <dgm:cxn modelId="{602F2643-45F8-442B-B272-4D8D0F1A0C79}" type="presOf" srcId="{D1E93B0C-7BC7-4DFF-9C6B-8E4332A2A207}" destId="{A3A0B1BC-3842-42C5-8090-1BBD290B8E77}" srcOrd="0" destOrd="0" presId="urn:microsoft.com/office/officeart/2018/2/layout/IconLabelList"/>
    <dgm:cxn modelId="{0481FA67-B8C3-4A66-BB45-A75307F616B8}" srcId="{E3E03E11-DC17-404D-9F07-091B3F057342}" destId="{FE8E8299-2A40-4A2E-B057-3EC3EA5F7D3C}" srcOrd="2" destOrd="0" parTransId="{2434783C-1202-4FA1-A22B-A2476CD066E3}" sibTransId="{15DD1D35-1925-48CE-8C63-CBE9F84195F2}"/>
    <dgm:cxn modelId="{E8116870-9D19-46B3-8484-2D3BF3C60856}" srcId="{E3E03E11-DC17-404D-9F07-091B3F057342}" destId="{735993F7-8CD1-4C0B-BE41-0C2B19FDB149}" srcOrd="3" destOrd="0" parTransId="{59839527-E99B-478D-8806-B731338119D9}" sibTransId="{1C8BD908-49AB-4E21-B677-09EA49C0E47C}"/>
    <dgm:cxn modelId="{A8428B71-C948-44FD-98EA-EECA88C30358}" type="presOf" srcId="{735993F7-8CD1-4C0B-BE41-0C2B19FDB149}" destId="{4889FE80-5B5C-4734-9263-A10EA3810969}" srcOrd="0" destOrd="0" presId="urn:microsoft.com/office/officeart/2018/2/layout/IconLabelList"/>
    <dgm:cxn modelId="{7EA97F7B-8B1A-47E8-A4EA-770F902C72A1}" srcId="{E3E03E11-DC17-404D-9F07-091B3F057342}" destId="{56E21861-9F39-4566-8421-2CD99A65DF32}" srcOrd="0" destOrd="0" parTransId="{6E581C9A-3571-48F5-A365-8227148D52FB}" sibTransId="{F8410688-F274-475D-BA29-80DEDB2DBD0A}"/>
    <dgm:cxn modelId="{814EA286-E731-4F2E-9E76-E1A903C9EBD3}" srcId="{E3E03E11-DC17-404D-9F07-091B3F057342}" destId="{077A3D2C-7C9F-473B-A557-3CD41BE877E8}" srcOrd="1" destOrd="0" parTransId="{821B40E9-0266-4A60-9438-89016559CC56}" sibTransId="{E8DD5841-47A4-4523-9A9E-CBD45224B7B6}"/>
    <dgm:cxn modelId="{8A02439D-9C92-408F-850C-16828D6171F2}" srcId="{E3E03E11-DC17-404D-9F07-091B3F057342}" destId="{D1E93B0C-7BC7-4DFF-9C6B-8E4332A2A207}" srcOrd="6" destOrd="0" parTransId="{74CB2542-C92E-432B-8326-38D19949AF1D}" sibTransId="{A4697F84-BE94-4234-86FD-4B53B0CC2648}"/>
    <dgm:cxn modelId="{2E5B39B7-E5AF-476E-BED1-7CD29BA91FA7}" srcId="{E3E03E11-DC17-404D-9F07-091B3F057342}" destId="{DD7DA469-C141-445E-93E5-F50AD6678E8C}" srcOrd="4" destOrd="0" parTransId="{69A30909-CCD8-4ECF-AEBD-63C58D94AFAB}" sibTransId="{63A667FE-0A98-479C-ADE4-1D3202A8C286}"/>
    <dgm:cxn modelId="{A27BFECC-515D-42D4-97E9-15224CAB438B}" srcId="{E3E03E11-DC17-404D-9F07-091B3F057342}" destId="{B560E1C0-44D9-4B70-B87A-656FDC2B86AD}" srcOrd="5" destOrd="0" parTransId="{D1507EAA-A43A-4417-ADB9-238C4613094E}" sibTransId="{8E3FC952-4DE4-4BA9-AE34-7C44231828B2}"/>
    <dgm:cxn modelId="{84BB50EE-D65E-4C18-8CC4-5CA4A5B92199}" type="presOf" srcId="{B560E1C0-44D9-4B70-B87A-656FDC2B86AD}" destId="{A8A720E1-FE45-4927-A843-E827C4BEDBA2}" srcOrd="0" destOrd="0" presId="urn:microsoft.com/office/officeart/2018/2/layout/IconLabelList"/>
    <dgm:cxn modelId="{796441A7-FCA6-4A87-B435-68DC71396AB7}" type="presParOf" srcId="{71E0BD3B-652A-411F-8BB4-A0E3FF2AE23E}" destId="{51DD438A-7B86-412F-ABAE-D7DEC1058EBF}" srcOrd="0" destOrd="0" presId="urn:microsoft.com/office/officeart/2018/2/layout/IconLabelList"/>
    <dgm:cxn modelId="{6E2DF876-396F-4B01-9238-F9FD1EF2386A}" type="presParOf" srcId="{51DD438A-7B86-412F-ABAE-D7DEC1058EBF}" destId="{BEEAF44D-535D-497A-89C1-26781D61A182}" srcOrd="0" destOrd="0" presId="urn:microsoft.com/office/officeart/2018/2/layout/IconLabelList"/>
    <dgm:cxn modelId="{87CFCFEE-34F7-41BE-B41C-41C68C43B67F}" type="presParOf" srcId="{51DD438A-7B86-412F-ABAE-D7DEC1058EBF}" destId="{66298E9A-B221-4AC1-ADEC-94A99B66E954}" srcOrd="1" destOrd="0" presId="urn:microsoft.com/office/officeart/2018/2/layout/IconLabelList"/>
    <dgm:cxn modelId="{FD70D717-52BF-47DE-AE22-9036E7F68FD7}" type="presParOf" srcId="{51DD438A-7B86-412F-ABAE-D7DEC1058EBF}" destId="{9BB68740-ABC2-45E7-AC55-D14DE3A252A9}" srcOrd="2" destOrd="0" presId="urn:microsoft.com/office/officeart/2018/2/layout/IconLabelList"/>
    <dgm:cxn modelId="{3827FDEE-88A3-40C0-B704-A04819FF05E1}" type="presParOf" srcId="{71E0BD3B-652A-411F-8BB4-A0E3FF2AE23E}" destId="{307AC726-2544-42C5-A0BD-C4B91A99EB4A}" srcOrd="1" destOrd="0" presId="urn:microsoft.com/office/officeart/2018/2/layout/IconLabelList"/>
    <dgm:cxn modelId="{D0B5A4A2-C699-4A15-ABE7-134673787D25}" type="presParOf" srcId="{71E0BD3B-652A-411F-8BB4-A0E3FF2AE23E}" destId="{10292230-D60C-432C-AA70-A37AD7C800E3}" srcOrd="2" destOrd="0" presId="urn:microsoft.com/office/officeart/2018/2/layout/IconLabelList"/>
    <dgm:cxn modelId="{82161D99-A1A3-476E-81DA-F69D4FA56D09}" type="presParOf" srcId="{10292230-D60C-432C-AA70-A37AD7C800E3}" destId="{EAAD68BD-30D2-40DB-A56B-A388D5A20A74}" srcOrd="0" destOrd="0" presId="urn:microsoft.com/office/officeart/2018/2/layout/IconLabelList"/>
    <dgm:cxn modelId="{31ECDD7B-9737-4417-9CB5-F47C137EF3F9}" type="presParOf" srcId="{10292230-D60C-432C-AA70-A37AD7C800E3}" destId="{0804B0C8-D1DB-4D4C-AFDC-126527D2EAD0}" srcOrd="1" destOrd="0" presId="urn:microsoft.com/office/officeart/2018/2/layout/IconLabelList"/>
    <dgm:cxn modelId="{C10CE34F-7595-4D05-BD9F-A2761F8CE081}" type="presParOf" srcId="{10292230-D60C-432C-AA70-A37AD7C800E3}" destId="{9506CCEC-EA46-4D03-89B2-07E9C32155B1}" srcOrd="2" destOrd="0" presId="urn:microsoft.com/office/officeart/2018/2/layout/IconLabelList"/>
    <dgm:cxn modelId="{21F89CA0-7B7D-408F-9A14-4A4B4189AE25}" type="presParOf" srcId="{71E0BD3B-652A-411F-8BB4-A0E3FF2AE23E}" destId="{80551CE4-3B04-47FD-BAEE-93909AC729F0}" srcOrd="3" destOrd="0" presId="urn:microsoft.com/office/officeart/2018/2/layout/IconLabelList"/>
    <dgm:cxn modelId="{F0CE9A9F-8F27-48C6-ACE2-8725EA87608D}" type="presParOf" srcId="{71E0BD3B-652A-411F-8BB4-A0E3FF2AE23E}" destId="{05F96D96-C218-483C-8531-053456DB7975}" srcOrd="4" destOrd="0" presId="urn:microsoft.com/office/officeart/2018/2/layout/IconLabelList"/>
    <dgm:cxn modelId="{AB6BC93F-99C4-4B2C-A2B3-C15B0DBB7930}" type="presParOf" srcId="{05F96D96-C218-483C-8531-053456DB7975}" destId="{88AA38AD-7175-441C-BDD0-5154D2CB71FA}" srcOrd="0" destOrd="0" presId="urn:microsoft.com/office/officeart/2018/2/layout/IconLabelList"/>
    <dgm:cxn modelId="{D5C8BB91-20AB-4FDD-A738-A33E0E3415FC}" type="presParOf" srcId="{05F96D96-C218-483C-8531-053456DB7975}" destId="{DDB5BAE7-F49A-495F-8EF1-B52B395338D2}" srcOrd="1" destOrd="0" presId="urn:microsoft.com/office/officeart/2018/2/layout/IconLabelList"/>
    <dgm:cxn modelId="{E5964AD1-99B5-428C-A2E1-C9ACA8690DD9}" type="presParOf" srcId="{05F96D96-C218-483C-8531-053456DB7975}" destId="{AED3FCCF-B9FA-4C96-88D9-38510B92DCA1}" srcOrd="2" destOrd="0" presId="urn:microsoft.com/office/officeart/2018/2/layout/IconLabelList"/>
    <dgm:cxn modelId="{138A0C9A-38C9-4BA6-857F-385D8C23561B}" type="presParOf" srcId="{71E0BD3B-652A-411F-8BB4-A0E3FF2AE23E}" destId="{6E9DB1F6-A874-423C-A757-742A51D2EC41}" srcOrd="5" destOrd="0" presId="urn:microsoft.com/office/officeart/2018/2/layout/IconLabelList"/>
    <dgm:cxn modelId="{2D141612-C3B7-4F09-B560-C0C412C2CBA9}" type="presParOf" srcId="{71E0BD3B-652A-411F-8BB4-A0E3FF2AE23E}" destId="{B7A4EFB3-DAD9-42EC-8A57-4EFE598DE281}" srcOrd="6" destOrd="0" presId="urn:microsoft.com/office/officeart/2018/2/layout/IconLabelList"/>
    <dgm:cxn modelId="{6C8CC845-5F79-48B4-8399-59B1F98D22EF}" type="presParOf" srcId="{B7A4EFB3-DAD9-42EC-8A57-4EFE598DE281}" destId="{B7EA9E59-0820-47DE-A0BB-1CA88D99E32D}" srcOrd="0" destOrd="0" presId="urn:microsoft.com/office/officeart/2018/2/layout/IconLabelList"/>
    <dgm:cxn modelId="{294C966E-4687-44C4-9EC3-32EBB33946B1}" type="presParOf" srcId="{B7A4EFB3-DAD9-42EC-8A57-4EFE598DE281}" destId="{69FDEECA-BD4B-4A54-A19F-A310D435B313}" srcOrd="1" destOrd="0" presId="urn:microsoft.com/office/officeart/2018/2/layout/IconLabelList"/>
    <dgm:cxn modelId="{DD25E954-5E56-4CE2-90BB-44848B6C9EEC}" type="presParOf" srcId="{B7A4EFB3-DAD9-42EC-8A57-4EFE598DE281}" destId="{4889FE80-5B5C-4734-9263-A10EA3810969}" srcOrd="2" destOrd="0" presId="urn:microsoft.com/office/officeart/2018/2/layout/IconLabelList"/>
    <dgm:cxn modelId="{B52C88AB-FDE7-421F-B741-8D803A3104FC}" type="presParOf" srcId="{71E0BD3B-652A-411F-8BB4-A0E3FF2AE23E}" destId="{104B71F8-7188-49DE-9D71-86CAF786ACD3}" srcOrd="7" destOrd="0" presId="urn:microsoft.com/office/officeart/2018/2/layout/IconLabelList"/>
    <dgm:cxn modelId="{AA4D3A56-C3C5-47FA-B1A8-F845A46AF2B5}" type="presParOf" srcId="{71E0BD3B-652A-411F-8BB4-A0E3FF2AE23E}" destId="{2B641AD6-C3B2-4947-896F-5E0605624A2E}" srcOrd="8" destOrd="0" presId="urn:microsoft.com/office/officeart/2018/2/layout/IconLabelList"/>
    <dgm:cxn modelId="{99B02D82-53B5-4DAE-8CC8-92DA95D9C39C}" type="presParOf" srcId="{2B641AD6-C3B2-4947-896F-5E0605624A2E}" destId="{E5362F91-1275-45D3-94B1-5F8B02069053}" srcOrd="0" destOrd="0" presId="urn:microsoft.com/office/officeart/2018/2/layout/IconLabelList"/>
    <dgm:cxn modelId="{5D66675C-2E76-4BE8-835B-B19516635D4C}" type="presParOf" srcId="{2B641AD6-C3B2-4947-896F-5E0605624A2E}" destId="{D6A33F08-B73C-4B27-A31F-5F9BC0FA9398}" srcOrd="1" destOrd="0" presId="urn:microsoft.com/office/officeart/2018/2/layout/IconLabelList"/>
    <dgm:cxn modelId="{09299448-5C08-4805-84C5-859701097888}" type="presParOf" srcId="{2B641AD6-C3B2-4947-896F-5E0605624A2E}" destId="{E1F9F2D2-ABA0-43CD-B961-074F6A7EFF25}" srcOrd="2" destOrd="0" presId="urn:microsoft.com/office/officeart/2018/2/layout/IconLabelList"/>
    <dgm:cxn modelId="{53D89528-6115-4D01-87F5-0226AFF54A37}" type="presParOf" srcId="{71E0BD3B-652A-411F-8BB4-A0E3FF2AE23E}" destId="{30D779EE-C1E2-4EF6-8A3E-B743311649D8}" srcOrd="9" destOrd="0" presId="urn:microsoft.com/office/officeart/2018/2/layout/IconLabelList"/>
    <dgm:cxn modelId="{8233B915-0A98-4998-9F5D-5E5E612D7A04}" type="presParOf" srcId="{71E0BD3B-652A-411F-8BB4-A0E3FF2AE23E}" destId="{50C34ED9-5D1D-45A6-A677-F480F4004678}" srcOrd="10" destOrd="0" presId="urn:microsoft.com/office/officeart/2018/2/layout/IconLabelList"/>
    <dgm:cxn modelId="{2C76B63F-C5B3-4E50-9CDE-36BB6AD8F164}" type="presParOf" srcId="{50C34ED9-5D1D-45A6-A677-F480F4004678}" destId="{254A7D9F-6F00-47C7-9B68-66E5AB1D96D7}" srcOrd="0" destOrd="0" presId="urn:microsoft.com/office/officeart/2018/2/layout/IconLabelList"/>
    <dgm:cxn modelId="{24AC51C2-F732-40CE-A267-1B36E4CAD984}" type="presParOf" srcId="{50C34ED9-5D1D-45A6-A677-F480F4004678}" destId="{BEA0FE05-DF06-4AD4-B008-D9CEF5DBAD33}" srcOrd="1" destOrd="0" presId="urn:microsoft.com/office/officeart/2018/2/layout/IconLabelList"/>
    <dgm:cxn modelId="{189E055C-4CAE-40DB-84FD-BF987C3604D0}" type="presParOf" srcId="{50C34ED9-5D1D-45A6-A677-F480F4004678}" destId="{A8A720E1-FE45-4927-A843-E827C4BEDBA2}" srcOrd="2" destOrd="0" presId="urn:microsoft.com/office/officeart/2018/2/layout/IconLabelList"/>
    <dgm:cxn modelId="{914FFF99-163A-4934-B625-C13A81B1F0AE}" type="presParOf" srcId="{71E0BD3B-652A-411F-8BB4-A0E3FF2AE23E}" destId="{376B26D5-52E9-48B0-9565-574076C5235F}" srcOrd="11" destOrd="0" presId="urn:microsoft.com/office/officeart/2018/2/layout/IconLabelList"/>
    <dgm:cxn modelId="{34A97E7E-A454-42B5-8081-A4EAF3C67966}" type="presParOf" srcId="{71E0BD3B-652A-411F-8BB4-A0E3FF2AE23E}" destId="{E447E75C-4184-48F7-9830-C80F197C8320}" srcOrd="12" destOrd="0" presId="urn:microsoft.com/office/officeart/2018/2/layout/IconLabelList"/>
    <dgm:cxn modelId="{19658229-E3F7-4225-A914-FC0BB4C719FD}" type="presParOf" srcId="{E447E75C-4184-48F7-9830-C80F197C8320}" destId="{920AC964-8E73-464F-B44F-30869056EAB6}" srcOrd="0" destOrd="0" presId="urn:microsoft.com/office/officeart/2018/2/layout/IconLabelList"/>
    <dgm:cxn modelId="{5A22AAEF-EFE2-45CD-8176-86F415FC91CF}" type="presParOf" srcId="{E447E75C-4184-48F7-9830-C80F197C8320}" destId="{667B01E1-43D8-41B8-A4AF-CC9263C27C21}" srcOrd="1" destOrd="0" presId="urn:microsoft.com/office/officeart/2018/2/layout/IconLabelList"/>
    <dgm:cxn modelId="{DB34F3C4-8B65-4A7E-82B0-608D89267FA4}" type="presParOf" srcId="{E447E75C-4184-48F7-9830-C80F197C8320}" destId="{A3A0B1BC-3842-42C5-8090-1BBD290B8E77}"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D879C4-3DB5-4BD0-9161-36F45E188E43}" type="doc">
      <dgm:prSet loTypeId="urn:microsoft.com/office/officeart/2005/8/layout/default" loCatId="list" qsTypeId="urn:microsoft.com/office/officeart/2005/8/quickstyle/simple5" qsCatId="simple" csTypeId="urn:microsoft.com/office/officeart/2005/8/colors/colorful1" csCatId="colorful"/>
      <dgm:spPr/>
      <dgm:t>
        <a:bodyPr/>
        <a:lstStyle/>
        <a:p>
          <a:endParaRPr lang="en-US"/>
        </a:p>
      </dgm:t>
    </dgm:pt>
    <dgm:pt modelId="{C083BB5D-6B44-4A1D-BA01-2E95C4691D0C}">
      <dgm:prSet/>
      <dgm:spPr/>
      <dgm:t>
        <a:bodyPr/>
        <a:lstStyle/>
        <a:p>
          <a:r>
            <a:rPr lang="en-US" b="1"/>
            <a:t>Improved physical fitness</a:t>
          </a:r>
          <a:br>
            <a:rPr lang="en-US"/>
          </a:br>
          <a:r>
            <a:rPr lang="en-US"/>
            <a:t>Improves children's muscular strength, flexibility, muscular endurance, body composition and cardiovascular endurance.</a:t>
          </a:r>
        </a:p>
      </dgm:t>
    </dgm:pt>
    <dgm:pt modelId="{25D5BC9E-6F98-4F82-9414-44F68C75256A}" type="parTrans" cxnId="{EAB02985-EC5F-4C82-A1C7-3EBF9D744AF2}">
      <dgm:prSet/>
      <dgm:spPr/>
      <dgm:t>
        <a:bodyPr/>
        <a:lstStyle/>
        <a:p>
          <a:endParaRPr lang="en-US"/>
        </a:p>
      </dgm:t>
    </dgm:pt>
    <dgm:pt modelId="{11932B30-7FF3-4D2B-B40F-8DA2F3D0164B}" type="sibTrans" cxnId="{EAB02985-EC5F-4C82-A1C7-3EBF9D744AF2}">
      <dgm:prSet/>
      <dgm:spPr/>
      <dgm:t>
        <a:bodyPr/>
        <a:lstStyle/>
        <a:p>
          <a:endParaRPr lang="en-US"/>
        </a:p>
      </dgm:t>
    </dgm:pt>
    <dgm:pt modelId="{F20A2FAD-3176-4B14-8884-AD647C78E8FC}">
      <dgm:prSet/>
      <dgm:spPr/>
      <dgm:t>
        <a:bodyPr/>
        <a:lstStyle/>
        <a:p>
          <a:r>
            <a:rPr lang="en-US" b="1"/>
            <a:t>Skill development</a:t>
          </a:r>
          <a:br>
            <a:rPr lang="en-US"/>
          </a:br>
          <a:r>
            <a:rPr lang="en-US"/>
            <a:t>Develops motor skills, which allow for safe, successful and satisfying participation in physical activities.</a:t>
          </a:r>
        </a:p>
      </dgm:t>
    </dgm:pt>
    <dgm:pt modelId="{F390A04E-83AE-49F0-8CA0-C7F1776011F9}" type="parTrans" cxnId="{6CCF70F3-FEFE-4203-9DAC-3B577467B621}">
      <dgm:prSet/>
      <dgm:spPr/>
      <dgm:t>
        <a:bodyPr/>
        <a:lstStyle/>
        <a:p>
          <a:endParaRPr lang="en-US"/>
        </a:p>
      </dgm:t>
    </dgm:pt>
    <dgm:pt modelId="{D360C616-C72B-433F-B650-0822B20345BE}" type="sibTrans" cxnId="{6CCF70F3-FEFE-4203-9DAC-3B577467B621}">
      <dgm:prSet/>
      <dgm:spPr/>
      <dgm:t>
        <a:bodyPr/>
        <a:lstStyle/>
        <a:p>
          <a:endParaRPr lang="en-US"/>
        </a:p>
      </dgm:t>
    </dgm:pt>
    <dgm:pt modelId="{491F89B2-937A-4081-BB72-AA01CFB49147}">
      <dgm:prSet/>
      <dgm:spPr/>
      <dgm:t>
        <a:bodyPr/>
        <a:lstStyle/>
        <a:p>
          <a:r>
            <a:rPr lang="en-US" b="1"/>
            <a:t>Regular, healthful physical activity</a:t>
          </a:r>
          <a:br>
            <a:rPr lang="en-US"/>
          </a:br>
          <a:r>
            <a:rPr lang="en-US"/>
            <a:t>Provides a wide-range of developmentally appropriate activities for all children.</a:t>
          </a:r>
        </a:p>
      </dgm:t>
    </dgm:pt>
    <dgm:pt modelId="{93059BAF-BE5C-4C92-A126-12912FE98DA9}" type="parTrans" cxnId="{0A1D75F3-22E6-4EF4-9CB5-D01218E318BF}">
      <dgm:prSet/>
      <dgm:spPr/>
      <dgm:t>
        <a:bodyPr/>
        <a:lstStyle/>
        <a:p>
          <a:endParaRPr lang="en-US"/>
        </a:p>
      </dgm:t>
    </dgm:pt>
    <dgm:pt modelId="{419FAD37-E388-47F8-82F3-45E1F919BEA9}" type="sibTrans" cxnId="{0A1D75F3-22E6-4EF4-9CB5-D01218E318BF}">
      <dgm:prSet/>
      <dgm:spPr/>
      <dgm:t>
        <a:bodyPr/>
        <a:lstStyle/>
        <a:p>
          <a:endParaRPr lang="en-US"/>
        </a:p>
      </dgm:t>
    </dgm:pt>
    <dgm:pt modelId="{DA5941F7-BE52-41FC-BB45-FDB64A02AF6F}">
      <dgm:prSet/>
      <dgm:spPr/>
      <dgm:t>
        <a:bodyPr/>
        <a:lstStyle/>
        <a:p>
          <a:r>
            <a:rPr lang="en-US" b="1" dirty="0"/>
            <a:t>Support of other subject areas</a:t>
          </a:r>
          <a:br>
            <a:rPr lang="en-US" dirty="0"/>
          </a:br>
          <a:r>
            <a:rPr lang="en-US" dirty="0"/>
            <a:t>Reinforces knowledge learned across the curriculum.</a:t>
          </a:r>
          <a:br>
            <a:rPr lang="en-US" dirty="0"/>
          </a:br>
          <a:r>
            <a:rPr lang="en-US" dirty="0"/>
            <a:t>Serves as a lab for application of content in science, math and social studies.</a:t>
          </a:r>
        </a:p>
      </dgm:t>
    </dgm:pt>
    <dgm:pt modelId="{35DCBE7F-2329-437D-A8ED-2968160C0890}" type="parTrans" cxnId="{8038D36F-3AE6-4486-BD94-904076AECB0D}">
      <dgm:prSet/>
      <dgm:spPr/>
      <dgm:t>
        <a:bodyPr/>
        <a:lstStyle/>
        <a:p>
          <a:endParaRPr lang="en-US"/>
        </a:p>
      </dgm:t>
    </dgm:pt>
    <dgm:pt modelId="{B484E8CE-8AE9-4DF7-A4D3-37239C167AF0}" type="sibTrans" cxnId="{8038D36F-3AE6-4486-BD94-904076AECB0D}">
      <dgm:prSet/>
      <dgm:spPr/>
      <dgm:t>
        <a:bodyPr/>
        <a:lstStyle/>
        <a:p>
          <a:endParaRPr lang="en-US"/>
        </a:p>
      </dgm:t>
    </dgm:pt>
    <dgm:pt modelId="{333C3A8F-AE0F-42FF-AC74-85EBAD4B3576}">
      <dgm:prSet/>
      <dgm:spPr/>
      <dgm:t>
        <a:bodyPr/>
        <a:lstStyle/>
        <a:p>
          <a:r>
            <a:rPr lang="en-US" b="1"/>
            <a:t>Self-discipline</a:t>
          </a:r>
          <a:br>
            <a:rPr lang="en-US"/>
          </a:br>
          <a:r>
            <a:rPr lang="en-US"/>
            <a:t>Facilitates development of student responsibility for health and fitness.</a:t>
          </a:r>
        </a:p>
      </dgm:t>
    </dgm:pt>
    <dgm:pt modelId="{B1DDCF50-F742-4E1F-A370-AA5E38178291}" type="parTrans" cxnId="{BE96C278-CA3F-4573-B2EE-78AC07CF7A20}">
      <dgm:prSet/>
      <dgm:spPr/>
      <dgm:t>
        <a:bodyPr/>
        <a:lstStyle/>
        <a:p>
          <a:endParaRPr lang="en-US"/>
        </a:p>
      </dgm:t>
    </dgm:pt>
    <dgm:pt modelId="{F67AB8E4-D223-4E8F-B788-D89195067FBB}" type="sibTrans" cxnId="{BE96C278-CA3F-4573-B2EE-78AC07CF7A20}">
      <dgm:prSet/>
      <dgm:spPr/>
      <dgm:t>
        <a:bodyPr/>
        <a:lstStyle/>
        <a:p>
          <a:endParaRPr lang="en-US"/>
        </a:p>
      </dgm:t>
    </dgm:pt>
    <dgm:pt modelId="{8C2C0F3D-FEFB-40CF-B7E9-776DB55F9833}">
      <dgm:prSet/>
      <dgm:spPr/>
      <dgm:t>
        <a:bodyPr/>
        <a:lstStyle/>
        <a:p>
          <a:r>
            <a:rPr lang="en-US" b="1"/>
            <a:t>Improved judgment</a:t>
          </a:r>
          <a:br>
            <a:rPr lang="en-US"/>
          </a:br>
          <a:r>
            <a:rPr lang="en-US"/>
            <a:t>Quality physical education can influence moral development. Students have the opportunity to assume leadership, cooperate with others, question actions and regulations, and accept responsibility for their own behavior.</a:t>
          </a:r>
        </a:p>
      </dgm:t>
    </dgm:pt>
    <dgm:pt modelId="{5E3FB4F8-733C-40A2-B45B-B6E07E180187}" type="parTrans" cxnId="{7E44B9CC-F124-47AC-8F48-7E24DB237A40}">
      <dgm:prSet/>
      <dgm:spPr/>
      <dgm:t>
        <a:bodyPr/>
        <a:lstStyle/>
        <a:p>
          <a:endParaRPr lang="en-US"/>
        </a:p>
      </dgm:t>
    </dgm:pt>
    <dgm:pt modelId="{CCF5F322-E8D8-4A46-93D6-CAC612B60103}" type="sibTrans" cxnId="{7E44B9CC-F124-47AC-8F48-7E24DB237A40}">
      <dgm:prSet/>
      <dgm:spPr/>
      <dgm:t>
        <a:bodyPr/>
        <a:lstStyle/>
        <a:p>
          <a:endParaRPr lang="en-US"/>
        </a:p>
      </dgm:t>
    </dgm:pt>
    <dgm:pt modelId="{0E2DC930-ACB9-440C-B383-03FD9211BE41}">
      <dgm:prSet/>
      <dgm:spPr/>
      <dgm:t>
        <a:bodyPr/>
        <a:lstStyle/>
        <a:p>
          <a:r>
            <a:rPr lang="en-US" b="1"/>
            <a:t>Stress reduction</a:t>
          </a:r>
          <a:br>
            <a:rPr lang="en-US"/>
          </a:br>
          <a:r>
            <a:rPr lang="en-US"/>
            <a:t>Physical activity becomes an outlet for releasing tension and anxiety and facilitates emotional stability and resilience.</a:t>
          </a:r>
        </a:p>
      </dgm:t>
    </dgm:pt>
    <dgm:pt modelId="{156B076F-98B5-4457-ACC2-99F0465506B4}" type="parTrans" cxnId="{BA7600AC-C02D-4B58-BDCC-F18C38843B8E}">
      <dgm:prSet/>
      <dgm:spPr/>
      <dgm:t>
        <a:bodyPr/>
        <a:lstStyle/>
        <a:p>
          <a:endParaRPr lang="en-US"/>
        </a:p>
      </dgm:t>
    </dgm:pt>
    <dgm:pt modelId="{E11645BA-3834-4CC4-B8C8-9D53F7DEF633}" type="sibTrans" cxnId="{BA7600AC-C02D-4B58-BDCC-F18C38843B8E}">
      <dgm:prSet/>
      <dgm:spPr/>
      <dgm:t>
        <a:bodyPr/>
        <a:lstStyle/>
        <a:p>
          <a:endParaRPr lang="en-US"/>
        </a:p>
      </dgm:t>
    </dgm:pt>
    <dgm:pt modelId="{926A5E3F-48D6-49AB-84DF-C779713F6BD9}">
      <dgm:prSet/>
      <dgm:spPr/>
      <dgm:t>
        <a:bodyPr/>
        <a:lstStyle/>
        <a:p>
          <a:r>
            <a:rPr lang="en-US" b="1"/>
            <a:t>Strengthened peer relationships</a:t>
          </a:r>
          <a:br>
            <a:rPr lang="en-US"/>
          </a:br>
          <a:r>
            <a:rPr lang="en-US"/>
            <a:t>Physical education can be a major force in helping children socialize with others successfully and provides opportunities to learn positive people skills. Especially during late childhood and adolescence, being able to participate in dances, games and sports is an important part of peer culture.</a:t>
          </a:r>
        </a:p>
      </dgm:t>
    </dgm:pt>
    <dgm:pt modelId="{D932F4CE-EC81-48C5-BB19-43FFD65EBB86}" type="parTrans" cxnId="{74E8302A-71CA-47EF-B7FE-182A5439B30E}">
      <dgm:prSet/>
      <dgm:spPr/>
      <dgm:t>
        <a:bodyPr/>
        <a:lstStyle/>
        <a:p>
          <a:endParaRPr lang="en-US"/>
        </a:p>
      </dgm:t>
    </dgm:pt>
    <dgm:pt modelId="{ECB19D81-463D-45CB-AC9F-25E61C5EA4BF}" type="sibTrans" cxnId="{74E8302A-71CA-47EF-B7FE-182A5439B30E}">
      <dgm:prSet/>
      <dgm:spPr/>
      <dgm:t>
        <a:bodyPr/>
        <a:lstStyle/>
        <a:p>
          <a:endParaRPr lang="en-US"/>
        </a:p>
      </dgm:t>
    </dgm:pt>
    <dgm:pt modelId="{4359DACC-12AF-4611-9FFD-D13C26E506FB}">
      <dgm:prSet/>
      <dgm:spPr/>
      <dgm:t>
        <a:bodyPr/>
        <a:lstStyle/>
        <a:p>
          <a:r>
            <a:rPr lang="en-US" b="1"/>
            <a:t>Improved self-confidence and self-esteem</a:t>
          </a:r>
          <a:br>
            <a:rPr lang="en-US"/>
          </a:br>
          <a:r>
            <a:rPr lang="en-US"/>
            <a:t>Physical education instills a stronger sense of self-worth in children based on their mastery of skills and concepts in physical activity. They can become more confident, assertive, independent and self-controlled.</a:t>
          </a:r>
        </a:p>
      </dgm:t>
    </dgm:pt>
    <dgm:pt modelId="{DA059E59-140F-4426-BF0D-EC6EE85D1654}" type="parTrans" cxnId="{D27AE899-ECDF-42ED-94D1-E3FA1B808525}">
      <dgm:prSet/>
      <dgm:spPr/>
      <dgm:t>
        <a:bodyPr/>
        <a:lstStyle/>
        <a:p>
          <a:endParaRPr lang="en-US"/>
        </a:p>
      </dgm:t>
    </dgm:pt>
    <dgm:pt modelId="{F521D935-2318-4591-8027-81C1ADBAAC78}" type="sibTrans" cxnId="{D27AE899-ECDF-42ED-94D1-E3FA1B808525}">
      <dgm:prSet/>
      <dgm:spPr/>
      <dgm:t>
        <a:bodyPr/>
        <a:lstStyle/>
        <a:p>
          <a:endParaRPr lang="en-US"/>
        </a:p>
      </dgm:t>
    </dgm:pt>
    <dgm:pt modelId="{D9C291DF-E781-4F2A-A468-EA576F48679E}">
      <dgm:prSet/>
      <dgm:spPr/>
      <dgm:t>
        <a:bodyPr/>
        <a:lstStyle/>
        <a:p>
          <a:r>
            <a:rPr lang="en-US" b="1"/>
            <a:t>Experience setting goals</a:t>
          </a:r>
          <a:br>
            <a:rPr lang="en-US"/>
          </a:br>
          <a:r>
            <a:rPr lang="en-US"/>
            <a:t>Gives children the opportunity to set and strive for personal, achievable goals.</a:t>
          </a:r>
        </a:p>
      </dgm:t>
    </dgm:pt>
    <dgm:pt modelId="{5C3CE0A3-C3CD-4AEE-B677-FE7B6286D126}" type="parTrans" cxnId="{28307018-0732-4661-A8F8-8BDC0C516D29}">
      <dgm:prSet/>
      <dgm:spPr/>
      <dgm:t>
        <a:bodyPr/>
        <a:lstStyle/>
        <a:p>
          <a:endParaRPr lang="en-US"/>
        </a:p>
      </dgm:t>
    </dgm:pt>
    <dgm:pt modelId="{00ED399E-325A-4011-A90F-4D2C926AA519}" type="sibTrans" cxnId="{28307018-0732-4661-A8F8-8BDC0C516D29}">
      <dgm:prSet/>
      <dgm:spPr/>
      <dgm:t>
        <a:bodyPr/>
        <a:lstStyle/>
        <a:p>
          <a:endParaRPr lang="en-US"/>
        </a:p>
      </dgm:t>
    </dgm:pt>
    <dgm:pt modelId="{F634689C-7E70-42CC-BDA0-62A97CDA08B2}" type="pres">
      <dgm:prSet presAssocID="{AED879C4-3DB5-4BD0-9161-36F45E188E43}" presName="diagram" presStyleCnt="0">
        <dgm:presLayoutVars>
          <dgm:dir/>
          <dgm:resizeHandles val="exact"/>
        </dgm:presLayoutVars>
      </dgm:prSet>
      <dgm:spPr/>
    </dgm:pt>
    <dgm:pt modelId="{406C68C5-3AC3-4E4C-AA51-ED9C53A572ED}" type="pres">
      <dgm:prSet presAssocID="{C083BB5D-6B44-4A1D-BA01-2E95C4691D0C}" presName="node" presStyleLbl="node1" presStyleIdx="0" presStyleCnt="10">
        <dgm:presLayoutVars>
          <dgm:bulletEnabled val="1"/>
        </dgm:presLayoutVars>
      </dgm:prSet>
      <dgm:spPr/>
    </dgm:pt>
    <dgm:pt modelId="{196FD6AF-D3A7-44B3-ADC2-B1F6C65B67D9}" type="pres">
      <dgm:prSet presAssocID="{11932B30-7FF3-4D2B-B40F-8DA2F3D0164B}" presName="sibTrans" presStyleCnt="0"/>
      <dgm:spPr/>
    </dgm:pt>
    <dgm:pt modelId="{E8E7CA88-B593-4FDB-B1CE-7B33C04D912B}" type="pres">
      <dgm:prSet presAssocID="{F20A2FAD-3176-4B14-8884-AD647C78E8FC}" presName="node" presStyleLbl="node1" presStyleIdx="1" presStyleCnt="10">
        <dgm:presLayoutVars>
          <dgm:bulletEnabled val="1"/>
        </dgm:presLayoutVars>
      </dgm:prSet>
      <dgm:spPr/>
    </dgm:pt>
    <dgm:pt modelId="{4D36B084-8C65-4CAD-9D8C-9B265F9DBC70}" type="pres">
      <dgm:prSet presAssocID="{D360C616-C72B-433F-B650-0822B20345BE}" presName="sibTrans" presStyleCnt="0"/>
      <dgm:spPr/>
    </dgm:pt>
    <dgm:pt modelId="{04CDF2D8-8C5A-4B02-A87B-26AD59369450}" type="pres">
      <dgm:prSet presAssocID="{491F89B2-937A-4081-BB72-AA01CFB49147}" presName="node" presStyleLbl="node1" presStyleIdx="2" presStyleCnt="10">
        <dgm:presLayoutVars>
          <dgm:bulletEnabled val="1"/>
        </dgm:presLayoutVars>
      </dgm:prSet>
      <dgm:spPr/>
    </dgm:pt>
    <dgm:pt modelId="{9728D71D-C139-4EF7-B332-5E13255021C3}" type="pres">
      <dgm:prSet presAssocID="{419FAD37-E388-47F8-82F3-45E1F919BEA9}" presName="sibTrans" presStyleCnt="0"/>
      <dgm:spPr/>
    </dgm:pt>
    <dgm:pt modelId="{3A07CCD0-4C06-4093-BCE2-948A5FFC7624}" type="pres">
      <dgm:prSet presAssocID="{DA5941F7-BE52-41FC-BB45-FDB64A02AF6F}" presName="node" presStyleLbl="node1" presStyleIdx="3" presStyleCnt="10">
        <dgm:presLayoutVars>
          <dgm:bulletEnabled val="1"/>
        </dgm:presLayoutVars>
      </dgm:prSet>
      <dgm:spPr/>
    </dgm:pt>
    <dgm:pt modelId="{163042CA-A635-4D0A-B3E5-218787E4AE14}" type="pres">
      <dgm:prSet presAssocID="{B484E8CE-8AE9-4DF7-A4D3-37239C167AF0}" presName="sibTrans" presStyleCnt="0"/>
      <dgm:spPr/>
    </dgm:pt>
    <dgm:pt modelId="{A6A2441F-0881-49F6-AD45-82AA24A40676}" type="pres">
      <dgm:prSet presAssocID="{333C3A8F-AE0F-42FF-AC74-85EBAD4B3576}" presName="node" presStyleLbl="node1" presStyleIdx="4" presStyleCnt="10">
        <dgm:presLayoutVars>
          <dgm:bulletEnabled val="1"/>
        </dgm:presLayoutVars>
      </dgm:prSet>
      <dgm:spPr/>
    </dgm:pt>
    <dgm:pt modelId="{96966E79-600F-415B-9A78-129F5B909BF7}" type="pres">
      <dgm:prSet presAssocID="{F67AB8E4-D223-4E8F-B788-D89195067FBB}" presName="sibTrans" presStyleCnt="0"/>
      <dgm:spPr/>
    </dgm:pt>
    <dgm:pt modelId="{A215ED90-70FD-49EF-AE15-E6A297ED34B5}" type="pres">
      <dgm:prSet presAssocID="{8C2C0F3D-FEFB-40CF-B7E9-776DB55F9833}" presName="node" presStyleLbl="node1" presStyleIdx="5" presStyleCnt="10">
        <dgm:presLayoutVars>
          <dgm:bulletEnabled val="1"/>
        </dgm:presLayoutVars>
      </dgm:prSet>
      <dgm:spPr/>
    </dgm:pt>
    <dgm:pt modelId="{5C743073-1212-4397-9B82-E70A089472B6}" type="pres">
      <dgm:prSet presAssocID="{CCF5F322-E8D8-4A46-93D6-CAC612B60103}" presName="sibTrans" presStyleCnt="0"/>
      <dgm:spPr/>
    </dgm:pt>
    <dgm:pt modelId="{08A5AD2E-DF3E-4E85-A7F1-00A1E6E8F766}" type="pres">
      <dgm:prSet presAssocID="{0E2DC930-ACB9-440C-B383-03FD9211BE41}" presName="node" presStyleLbl="node1" presStyleIdx="6" presStyleCnt="10">
        <dgm:presLayoutVars>
          <dgm:bulletEnabled val="1"/>
        </dgm:presLayoutVars>
      </dgm:prSet>
      <dgm:spPr/>
    </dgm:pt>
    <dgm:pt modelId="{AFB6B0DD-0887-4EC4-A433-60D11A511303}" type="pres">
      <dgm:prSet presAssocID="{E11645BA-3834-4CC4-B8C8-9D53F7DEF633}" presName="sibTrans" presStyleCnt="0"/>
      <dgm:spPr/>
    </dgm:pt>
    <dgm:pt modelId="{7150E21B-F676-4E3D-8BB7-430C731A4F2F}" type="pres">
      <dgm:prSet presAssocID="{926A5E3F-48D6-49AB-84DF-C779713F6BD9}" presName="node" presStyleLbl="node1" presStyleIdx="7" presStyleCnt="10">
        <dgm:presLayoutVars>
          <dgm:bulletEnabled val="1"/>
        </dgm:presLayoutVars>
      </dgm:prSet>
      <dgm:spPr/>
    </dgm:pt>
    <dgm:pt modelId="{20B5E2E6-A90C-41B8-9A8E-47B50657E229}" type="pres">
      <dgm:prSet presAssocID="{ECB19D81-463D-45CB-AC9F-25E61C5EA4BF}" presName="sibTrans" presStyleCnt="0"/>
      <dgm:spPr/>
    </dgm:pt>
    <dgm:pt modelId="{757E9605-67B8-4086-A119-5926F83E9CF4}" type="pres">
      <dgm:prSet presAssocID="{4359DACC-12AF-4611-9FFD-D13C26E506FB}" presName="node" presStyleLbl="node1" presStyleIdx="8" presStyleCnt="10">
        <dgm:presLayoutVars>
          <dgm:bulletEnabled val="1"/>
        </dgm:presLayoutVars>
      </dgm:prSet>
      <dgm:spPr/>
    </dgm:pt>
    <dgm:pt modelId="{FDE9B049-6642-4512-B2D6-68C066B3CD3B}" type="pres">
      <dgm:prSet presAssocID="{F521D935-2318-4591-8027-81C1ADBAAC78}" presName="sibTrans" presStyleCnt="0"/>
      <dgm:spPr/>
    </dgm:pt>
    <dgm:pt modelId="{6B60B119-3D81-4F75-A307-4FA59AFFC351}" type="pres">
      <dgm:prSet presAssocID="{D9C291DF-E781-4F2A-A468-EA576F48679E}" presName="node" presStyleLbl="node1" presStyleIdx="9" presStyleCnt="10">
        <dgm:presLayoutVars>
          <dgm:bulletEnabled val="1"/>
        </dgm:presLayoutVars>
      </dgm:prSet>
      <dgm:spPr/>
    </dgm:pt>
  </dgm:ptLst>
  <dgm:cxnLst>
    <dgm:cxn modelId="{28307018-0732-4661-A8F8-8BDC0C516D29}" srcId="{AED879C4-3DB5-4BD0-9161-36F45E188E43}" destId="{D9C291DF-E781-4F2A-A468-EA576F48679E}" srcOrd="9" destOrd="0" parTransId="{5C3CE0A3-C3CD-4AEE-B677-FE7B6286D126}" sibTransId="{00ED399E-325A-4011-A90F-4D2C926AA519}"/>
    <dgm:cxn modelId="{F9EBB123-3BA6-41A4-9F76-EF44ACDE4D15}" type="presOf" srcId="{F20A2FAD-3176-4B14-8884-AD647C78E8FC}" destId="{E8E7CA88-B593-4FDB-B1CE-7B33C04D912B}" srcOrd="0" destOrd="0" presId="urn:microsoft.com/office/officeart/2005/8/layout/default"/>
    <dgm:cxn modelId="{78316127-0ADA-47C4-A90C-F4CDCE12F315}" type="presOf" srcId="{8C2C0F3D-FEFB-40CF-B7E9-776DB55F9833}" destId="{A215ED90-70FD-49EF-AE15-E6A297ED34B5}" srcOrd="0" destOrd="0" presId="urn:microsoft.com/office/officeart/2005/8/layout/default"/>
    <dgm:cxn modelId="{74E8302A-71CA-47EF-B7FE-182A5439B30E}" srcId="{AED879C4-3DB5-4BD0-9161-36F45E188E43}" destId="{926A5E3F-48D6-49AB-84DF-C779713F6BD9}" srcOrd="7" destOrd="0" parTransId="{D932F4CE-EC81-48C5-BB19-43FFD65EBB86}" sibTransId="{ECB19D81-463D-45CB-AC9F-25E61C5EA4BF}"/>
    <dgm:cxn modelId="{49AC472D-86EE-4493-8834-16B13A313887}" type="presOf" srcId="{DA5941F7-BE52-41FC-BB45-FDB64A02AF6F}" destId="{3A07CCD0-4C06-4093-BCE2-948A5FFC7624}" srcOrd="0" destOrd="0" presId="urn:microsoft.com/office/officeart/2005/8/layout/default"/>
    <dgm:cxn modelId="{C7382441-CC40-404E-A2DC-AF67CC14643A}" type="presOf" srcId="{926A5E3F-48D6-49AB-84DF-C779713F6BD9}" destId="{7150E21B-F676-4E3D-8BB7-430C731A4F2F}" srcOrd="0" destOrd="0" presId="urn:microsoft.com/office/officeart/2005/8/layout/default"/>
    <dgm:cxn modelId="{D3D8CE61-122F-4179-99EB-6381474C3BA5}" type="presOf" srcId="{AED879C4-3DB5-4BD0-9161-36F45E188E43}" destId="{F634689C-7E70-42CC-BDA0-62A97CDA08B2}" srcOrd="0" destOrd="0" presId="urn:microsoft.com/office/officeart/2005/8/layout/default"/>
    <dgm:cxn modelId="{EA83F045-E8E0-45F6-A2C4-E7051145F907}" type="presOf" srcId="{491F89B2-937A-4081-BB72-AA01CFB49147}" destId="{04CDF2D8-8C5A-4B02-A87B-26AD59369450}" srcOrd="0" destOrd="0" presId="urn:microsoft.com/office/officeart/2005/8/layout/default"/>
    <dgm:cxn modelId="{7E5A726B-45D9-48B3-B8A6-AB157E5B3B6C}" type="presOf" srcId="{D9C291DF-E781-4F2A-A468-EA576F48679E}" destId="{6B60B119-3D81-4F75-A307-4FA59AFFC351}" srcOrd="0" destOrd="0" presId="urn:microsoft.com/office/officeart/2005/8/layout/default"/>
    <dgm:cxn modelId="{8038D36F-3AE6-4486-BD94-904076AECB0D}" srcId="{AED879C4-3DB5-4BD0-9161-36F45E188E43}" destId="{DA5941F7-BE52-41FC-BB45-FDB64A02AF6F}" srcOrd="3" destOrd="0" parTransId="{35DCBE7F-2329-437D-A8ED-2968160C0890}" sibTransId="{B484E8CE-8AE9-4DF7-A4D3-37239C167AF0}"/>
    <dgm:cxn modelId="{BE96C278-CA3F-4573-B2EE-78AC07CF7A20}" srcId="{AED879C4-3DB5-4BD0-9161-36F45E188E43}" destId="{333C3A8F-AE0F-42FF-AC74-85EBAD4B3576}" srcOrd="4" destOrd="0" parTransId="{B1DDCF50-F742-4E1F-A370-AA5E38178291}" sibTransId="{F67AB8E4-D223-4E8F-B788-D89195067FBB}"/>
    <dgm:cxn modelId="{DF8CCF7E-1B6C-4631-9AA8-C3083EC3DD52}" type="presOf" srcId="{333C3A8F-AE0F-42FF-AC74-85EBAD4B3576}" destId="{A6A2441F-0881-49F6-AD45-82AA24A40676}" srcOrd="0" destOrd="0" presId="urn:microsoft.com/office/officeart/2005/8/layout/default"/>
    <dgm:cxn modelId="{EAB02985-EC5F-4C82-A1C7-3EBF9D744AF2}" srcId="{AED879C4-3DB5-4BD0-9161-36F45E188E43}" destId="{C083BB5D-6B44-4A1D-BA01-2E95C4691D0C}" srcOrd="0" destOrd="0" parTransId="{25D5BC9E-6F98-4F82-9414-44F68C75256A}" sibTransId="{11932B30-7FF3-4D2B-B40F-8DA2F3D0164B}"/>
    <dgm:cxn modelId="{979CE498-8045-4F32-9005-9A935B8DA0BE}" type="presOf" srcId="{0E2DC930-ACB9-440C-B383-03FD9211BE41}" destId="{08A5AD2E-DF3E-4E85-A7F1-00A1E6E8F766}" srcOrd="0" destOrd="0" presId="urn:microsoft.com/office/officeart/2005/8/layout/default"/>
    <dgm:cxn modelId="{D27AE899-ECDF-42ED-94D1-E3FA1B808525}" srcId="{AED879C4-3DB5-4BD0-9161-36F45E188E43}" destId="{4359DACC-12AF-4611-9FFD-D13C26E506FB}" srcOrd="8" destOrd="0" parTransId="{DA059E59-140F-4426-BF0D-EC6EE85D1654}" sibTransId="{F521D935-2318-4591-8027-81C1ADBAAC78}"/>
    <dgm:cxn modelId="{205635A3-7D03-4294-8C86-863DAC6FA7F1}" type="presOf" srcId="{4359DACC-12AF-4611-9FFD-D13C26E506FB}" destId="{757E9605-67B8-4086-A119-5926F83E9CF4}" srcOrd="0" destOrd="0" presId="urn:microsoft.com/office/officeart/2005/8/layout/default"/>
    <dgm:cxn modelId="{BA7600AC-C02D-4B58-BDCC-F18C38843B8E}" srcId="{AED879C4-3DB5-4BD0-9161-36F45E188E43}" destId="{0E2DC930-ACB9-440C-B383-03FD9211BE41}" srcOrd="6" destOrd="0" parTransId="{156B076F-98B5-4457-ACC2-99F0465506B4}" sibTransId="{E11645BA-3834-4CC4-B8C8-9D53F7DEF633}"/>
    <dgm:cxn modelId="{7E44B9CC-F124-47AC-8F48-7E24DB237A40}" srcId="{AED879C4-3DB5-4BD0-9161-36F45E188E43}" destId="{8C2C0F3D-FEFB-40CF-B7E9-776DB55F9833}" srcOrd="5" destOrd="0" parTransId="{5E3FB4F8-733C-40A2-B45B-B6E07E180187}" sibTransId="{CCF5F322-E8D8-4A46-93D6-CAC612B60103}"/>
    <dgm:cxn modelId="{0D8D1CE6-8943-45C4-BFCA-D80C48A9D342}" type="presOf" srcId="{C083BB5D-6B44-4A1D-BA01-2E95C4691D0C}" destId="{406C68C5-3AC3-4E4C-AA51-ED9C53A572ED}" srcOrd="0" destOrd="0" presId="urn:microsoft.com/office/officeart/2005/8/layout/default"/>
    <dgm:cxn modelId="{6CCF70F3-FEFE-4203-9DAC-3B577467B621}" srcId="{AED879C4-3DB5-4BD0-9161-36F45E188E43}" destId="{F20A2FAD-3176-4B14-8884-AD647C78E8FC}" srcOrd="1" destOrd="0" parTransId="{F390A04E-83AE-49F0-8CA0-C7F1776011F9}" sibTransId="{D360C616-C72B-433F-B650-0822B20345BE}"/>
    <dgm:cxn modelId="{0A1D75F3-22E6-4EF4-9CB5-D01218E318BF}" srcId="{AED879C4-3DB5-4BD0-9161-36F45E188E43}" destId="{491F89B2-937A-4081-BB72-AA01CFB49147}" srcOrd="2" destOrd="0" parTransId="{93059BAF-BE5C-4C92-A126-12912FE98DA9}" sibTransId="{419FAD37-E388-47F8-82F3-45E1F919BEA9}"/>
    <dgm:cxn modelId="{67820FAE-C248-4554-BF40-B096CE4B1442}" type="presParOf" srcId="{F634689C-7E70-42CC-BDA0-62A97CDA08B2}" destId="{406C68C5-3AC3-4E4C-AA51-ED9C53A572ED}" srcOrd="0" destOrd="0" presId="urn:microsoft.com/office/officeart/2005/8/layout/default"/>
    <dgm:cxn modelId="{9F6A6433-02BD-4863-AC9D-37F25F8B23D2}" type="presParOf" srcId="{F634689C-7E70-42CC-BDA0-62A97CDA08B2}" destId="{196FD6AF-D3A7-44B3-ADC2-B1F6C65B67D9}" srcOrd="1" destOrd="0" presId="urn:microsoft.com/office/officeart/2005/8/layout/default"/>
    <dgm:cxn modelId="{FD08435A-86DB-422C-94B2-4FE9EAD60B3D}" type="presParOf" srcId="{F634689C-7E70-42CC-BDA0-62A97CDA08B2}" destId="{E8E7CA88-B593-4FDB-B1CE-7B33C04D912B}" srcOrd="2" destOrd="0" presId="urn:microsoft.com/office/officeart/2005/8/layout/default"/>
    <dgm:cxn modelId="{5BCB2A00-F532-4DD4-9625-A8181A556E1B}" type="presParOf" srcId="{F634689C-7E70-42CC-BDA0-62A97CDA08B2}" destId="{4D36B084-8C65-4CAD-9D8C-9B265F9DBC70}" srcOrd="3" destOrd="0" presId="urn:microsoft.com/office/officeart/2005/8/layout/default"/>
    <dgm:cxn modelId="{DF43F388-97C0-46CA-8B4E-DCB220A264D6}" type="presParOf" srcId="{F634689C-7E70-42CC-BDA0-62A97CDA08B2}" destId="{04CDF2D8-8C5A-4B02-A87B-26AD59369450}" srcOrd="4" destOrd="0" presId="urn:microsoft.com/office/officeart/2005/8/layout/default"/>
    <dgm:cxn modelId="{B549B8D2-FEC6-4D12-9236-CE69BBD6B5EF}" type="presParOf" srcId="{F634689C-7E70-42CC-BDA0-62A97CDA08B2}" destId="{9728D71D-C139-4EF7-B332-5E13255021C3}" srcOrd="5" destOrd="0" presId="urn:microsoft.com/office/officeart/2005/8/layout/default"/>
    <dgm:cxn modelId="{14ABEAFF-375C-47E0-A95A-ADE3C2FB1B5A}" type="presParOf" srcId="{F634689C-7E70-42CC-BDA0-62A97CDA08B2}" destId="{3A07CCD0-4C06-4093-BCE2-948A5FFC7624}" srcOrd="6" destOrd="0" presId="urn:microsoft.com/office/officeart/2005/8/layout/default"/>
    <dgm:cxn modelId="{22DF8A88-D8C2-4FC7-A1A2-11AB3DCE9F78}" type="presParOf" srcId="{F634689C-7E70-42CC-BDA0-62A97CDA08B2}" destId="{163042CA-A635-4D0A-B3E5-218787E4AE14}" srcOrd="7" destOrd="0" presId="urn:microsoft.com/office/officeart/2005/8/layout/default"/>
    <dgm:cxn modelId="{F5AACC0E-7960-41A2-B2A8-CE582BBEE239}" type="presParOf" srcId="{F634689C-7E70-42CC-BDA0-62A97CDA08B2}" destId="{A6A2441F-0881-49F6-AD45-82AA24A40676}" srcOrd="8" destOrd="0" presId="urn:microsoft.com/office/officeart/2005/8/layout/default"/>
    <dgm:cxn modelId="{E111F4BA-0BC4-45F3-8266-609CC1DE5EC3}" type="presParOf" srcId="{F634689C-7E70-42CC-BDA0-62A97CDA08B2}" destId="{96966E79-600F-415B-9A78-129F5B909BF7}" srcOrd="9" destOrd="0" presId="urn:microsoft.com/office/officeart/2005/8/layout/default"/>
    <dgm:cxn modelId="{E7793978-A565-4338-9C06-246FB697F20C}" type="presParOf" srcId="{F634689C-7E70-42CC-BDA0-62A97CDA08B2}" destId="{A215ED90-70FD-49EF-AE15-E6A297ED34B5}" srcOrd="10" destOrd="0" presId="urn:microsoft.com/office/officeart/2005/8/layout/default"/>
    <dgm:cxn modelId="{F7F3148F-97BA-43CF-AD9B-63E36484BBEB}" type="presParOf" srcId="{F634689C-7E70-42CC-BDA0-62A97CDA08B2}" destId="{5C743073-1212-4397-9B82-E70A089472B6}" srcOrd="11" destOrd="0" presId="urn:microsoft.com/office/officeart/2005/8/layout/default"/>
    <dgm:cxn modelId="{521289DA-D8FE-4F43-AE44-FE58BA8E9578}" type="presParOf" srcId="{F634689C-7E70-42CC-BDA0-62A97CDA08B2}" destId="{08A5AD2E-DF3E-4E85-A7F1-00A1E6E8F766}" srcOrd="12" destOrd="0" presId="urn:microsoft.com/office/officeart/2005/8/layout/default"/>
    <dgm:cxn modelId="{90B4FC63-0962-4CF3-9014-84DE4AD92FDF}" type="presParOf" srcId="{F634689C-7E70-42CC-BDA0-62A97CDA08B2}" destId="{AFB6B0DD-0887-4EC4-A433-60D11A511303}" srcOrd="13" destOrd="0" presId="urn:microsoft.com/office/officeart/2005/8/layout/default"/>
    <dgm:cxn modelId="{692085F8-654F-4C80-B634-8479BC2FF420}" type="presParOf" srcId="{F634689C-7E70-42CC-BDA0-62A97CDA08B2}" destId="{7150E21B-F676-4E3D-8BB7-430C731A4F2F}" srcOrd="14" destOrd="0" presId="urn:microsoft.com/office/officeart/2005/8/layout/default"/>
    <dgm:cxn modelId="{3044F727-8998-4160-B54B-1D9E245B85F1}" type="presParOf" srcId="{F634689C-7E70-42CC-BDA0-62A97CDA08B2}" destId="{20B5E2E6-A90C-41B8-9A8E-47B50657E229}" srcOrd="15" destOrd="0" presId="urn:microsoft.com/office/officeart/2005/8/layout/default"/>
    <dgm:cxn modelId="{115329B1-2A77-4E14-9CA7-9A3C49A24FC1}" type="presParOf" srcId="{F634689C-7E70-42CC-BDA0-62A97CDA08B2}" destId="{757E9605-67B8-4086-A119-5926F83E9CF4}" srcOrd="16" destOrd="0" presId="urn:microsoft.com/office/officeart/2005/8/layout/default"/>
    <dgm:cxn modelId="{409E71DD-B9A9-42D2-B82F-ACD849B919BD}" type="presParOf" srcId="{F634689C-7E70-42CC-BDA0-62A97CDA08B2}" destId="{FDE9B049-6642-4512-B2D6-68C066B3CD3B}" srcOrd="17" destOrd="0" presId="urn:microsoft.com/office/officeart/2005/8/layout/default"/>
    <dgm:cxn modelId="{7EC36346-EDA6-4EF3-9BF1-C28AA6956D26}" type="presParOf" srcId="{F634689C-7E70-42CC-BDA0-62A97CDA08B2}" destId="{6B60B119-3D81-4F75-A307-4FA59AFFC35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AF44D-535D-497A-89C1-26781D61A182}">
      <dsp:nvSpPr>
        <dsp:cNvPr id="0" name=""/>
        <dsp:cNvSpPr/>
      </dsp:nvSpPr>
      <dsp:spPr>
        <a:xfrm>
          <a:off x="386181" y="354514"/>
          <a:ext cx="626484" cy="6264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BB68740-ABC2-45E7-AC55-D14DE3A252A9}">
      <dsp:nvSpPr>
        <dsp:cNvPr id="0" name=""/>
        <dsp:cNvSpPr/>
      </dsp:nvSpPr>
      <dsp:spPr>
        <a:xfrm>
          <a:off x="3330" y="1216812"/>
          <a:ext cx="1392187" cy="57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Motor: movement and the idea of ways to move</a:t>
          </a:r>
        </a:p>
      </dsp:txBody>
      <dsp:txXfrm>
        <a:off x="3330" y="1216812"/>
        <a:ext cx="1392187" cy="574277"/>
      </dsp:txXfrm>
    </dsp:sp>
    <dsp:sp modelId="{EAAD68BD-30D2-40DB-A56B-A388D5A20A74}">
      <dsp:nvSpPr>
        <dsp:cNvPr id="0" name=""/>
        <dsp:cNvSpPr/>
      </dsp:nvSpPr>
      <dsp:spPr>
        <a:xfrm>
          <a:off x="2022002" y="354514"/>
          <a:ext cx="626484" cy="6264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506CCEC-EA46-4D03-89B2-07E9C32155B1}">
      <dsp:nvSpPr>
        <dsp:cNvPr id="0" name=""/>
        <dsp:cNvSpPr/>
      </dsp:nvSpPr>
      <dsp:spPr>
        <a:xfrm>
          <a:off x="1639150" y="1216812"/>
          <a:ext cx="1392187" cy="57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Cognitive: being able to do well on any kind of testing (written, visual, verbal)</a:t>
          </a:r>
        </a:p>
      </dsp:txBody>
      <dsp:txXfrm>
        <a:off x="1639150" y="1216812"/>
        <a:ext cx="1392187" cy="574277"/>
      </dsp:txXfrm>
    </dsp:sp>
    <dsp:sp modelId="{88AA38AD-7175-441C-BDD0-5154D2CB71FA}">
      <dsp:nvSpPr>
        <dsp:cNvPr id="0" name=""/>
        <dsp:cNvSpPr/>
      </dsp:nvSpPr>
      <dsp:spPr>
        <a:xfrm>
          <a:off x="3657822" y="354514"/>
          <a:ext cx="626484" cy="6264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ED3FCCF-B9FA-4C96-88D9-38510B92DCA1}">
      <dsp:nvSpPr>
        <dsp:cNvPr id="0" name=""/>
        <dsp:cNvSpPr/>
      </dsp:nvSpPr>
      <dsp:spPr>
        <a:xfrm>
          <a:off x="3274970" y="1216812"/>
          <a:ext cx="1392187" cy="57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Affective: working well with others, sportsmanship, teamwork</a:t>
          </a:r>
        </a:p>
      </dsp:txBody>
      <dsp:txXfrm>
        <a:off x="3274970" y="1216812"/>
        <a:ext cx="1392187" cy="574277"/>
      </dsp:txXfrm>
    </dsp:sp>
    <dsp:sp modelId="{B7EA9E59-0820-47DE-A0BB-1CA88D99E32D}">
      <dsp:nvSpPr>
        <dsp:cNvPr id="0" name=""/>
        <dsp:cNvSpPr/>
      </dsp:nvSpPr>
      <dsp:spPr>
        <a:xfrm>
          <a:off x="5293642" y="354514"/>
          <a:ext cx="626484" cy="6264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889FE80-5B5C-4734-9263-A10EA3810969}">
      <dsp:nvSpPr>
        <dsp:cNvPr id="0" name=""/>
        <dsp:cNvSpPr/>
      </dsp:nvSpPr>
      <dsp:spPr>
        <a:xfrm>
          <a:off x="4910791" y="1216812"/>
          <a:ext cx="1392187" cy="57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Psychomotor: getting from Point A to Point B</a:t>
          </a:r>
        </a:p>
      </dsp:txBody>
      <dsp:txXfrm>
        <a:off x="4910791" y="1216812"/>
        <a:ext cx="1392187" cy="574277"/>
      </dsp:txXfrm>
    </dsp:sp>
    <dsp:sp modelId="{E5362F91-1275-45D3-94B1-5F8B02069053}">
      <dsp:nvSpPr>
        <dsp:cNvPr id="0" name=""/>
        <dsp:cNvSpPr/>
      </dsp:nvSpPr>
      <dsp:spPr>
        <a:xfrm>
          <a:off x="1204092" y="2139136"/>
          <a:ext cx="626484" cy="6264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1F9F2D2-ABA0-43CD-B961-074F6A7EFF25}">
      <dsp:nvSpPr>
        <dsp:cNvPr id="0" name=""/>
        <dsp:cNvSpPr/>
      </dsp:nvSpPr>
      <dsp:spPr>
        <a:xfrm>
          <a:off x="821240" y="3001434"/>
          <a:ext cx="1392187" cy="57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Visual: a lot of students need to see things demonstrated before doing this skill; PE helps with visualizing activities and skills then performing them</a:t>
          </a:r>
        </a:p>
      </dsp:txBody>
      <dsp:txXfrm>
        <a:off x="821240" y="3001434"/>
        <a:ext cx="1392187" cy="574277"/>
      </dsp:txXfrm>
    </dsp:sp>
    <dsp:sp modelId="{254A7D9F-6F00-47C7-9B68-66E5AB1D96D7}">
      <dsp:nvSpPr>
        <dsp:cNvPr id="0" name=""/>
        <dsp:cNvSpPr/>
      </dsp:nvSpPr>
      <dsp:spPr>
        <a:xfrm>
          <a:off x="2839912" y="2139136"/>
          <a:ext cx="626484" cy="6264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8A720E1-FE45-4927-A843-E827C4BEDBA2}">
      <dsp:nvSpPr>
        <dsp:cNvPr id="0" name=""/>
        <dsp:cNvSpPr/>
      </dsp:nvSpPr>
      <dsp:spPr>
        <a:xfrm>
          <a:off x="2457060" y="3001434"/>
          <a:ext cx="1392187" cy="57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Audio: being able to hear verbal cues and taking direction from teacher and peers</a:t>
          </a:r>
        </a:p>
      </dsp:txBody>
      <dsp:txXfrm>
        <a:off x="2457060" y="3001434"/>
        <a:ext cx="1392187" cy="574277"/>
      </dsp:txXfrm>
    </dsp:sp>
    <dsp:sp modelId="{920AC964-8E73-464F-B44F-30869056EAB6}">
      <dsp:nvSpPr>
        <dsp:cNvPr id="0" name=""/>
        <dsp:cNvSpPr/>
      </dsp:nvSpPr>
      <dsp:spPr>
        <a:xfrm>
          <a:off x="4475732" y="2139136"/>
          <a:ext cx="626484" cy="6264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3A0B1BC-3842-42C5-8090-1BBD290B8E77}">
      <dsp:nvSpPr>
        <dsp:cNvPr id="0" name=""/>
        <dsp:cNvSpPr/>
      </dsp:nvSpPr>
      <dsp:spPr>
        <a:xfrm>
          <a:off x="4092881" y="3001434"/>
          <a:ext cx="1392187" cy="57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Hands-on: after seeing or hearing the activity or skill, it is time to test it out!</a:t>
          </a:r>
        </a:p>
      </dsp:txBody>
      <dsp:txXfrm>
        <a:off x="4092881" y="3001434"/>
        <a:ext cx="1392187" cy="574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C68C5-3AC3-4E4C-AA51-ED9C53A572ED}">
      <dsp:nvSpPr>
        <dsp:cNvPr id="0" name=""/>
        <dsp:cNvSpPr/>
      </dsp:nvSpPr>
      <dsp:spPr>
        <a:xfrm>
          <a:off x="2982" y="246737"/>
          <a:ext cx="2365833" cy="1419500"/>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Improved physical fitness</a:t>
          </a:r>
          <a:br>
            <a:rPr lang="en-US" sz="1100" kern="1200"/>
          </a:br>
          <a:r>
            <a:rPr lang="en-US" sz="1100" kern="1200"/>
            <a:t>Improves children's muscular strength, flexibility, muscular endurance, body composition and cardiovascular endurance.</a:t>
          </a:r>
        </a:p>
      </dsp:txBody>
      <dsp:txXfrm>
        <a:off x="2982" y="246737"/>
        <a:ext cx="2365833" cy="1419500"/>
      </dsp:txXfrm>
    </dsp:sp>
    <dsp:sp modelId="{E8E7CA88-B593-4FDB-B1CE-7B33C04D912B}">
      <dsp:nvSpPr>
        <dsp:cNvPr id="0" name=""/>
        <dsp:cNvSpPr/>
      </dsp:nvSpPr>
      <dsp:spPr>
        <a:xfrm>
          <a:off x="2605399" y="246737"/>
          <a:ext cx="2365833" cy="1419500"/>
        </a:xfrm>
        <a:prstGeom prst="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Skill development</a:t>
          </a:r>
          <a:br>
            <a:rPr lang="en-US" sz="1100" kern="1200"/>
          </a:br>
          <a:r>
            <a:rPr lang="en-US" sz="1100" kern="1200"/>
            <a:t>Develops motor skills, which allow for safe, successful and satisfying participation in physical activities.</a:t>
          </a:r>
        </a:p>
      </dsp:txBody>
      <dsp:txXfrm>
        <a:off x="2605399" y="246737"/>
        <a:ext cx="2365833" cy="1419500"/>
      </dsp:txXfrm>
    </dsp:sp>
    <dsp:sp modelId="{04CDF2D8-8C5A-4B02-A87B-26AD59369450}">
      <dsp:nvSpPr>
        <dsp:cNvPr id="0" name=""/>
        <dsp:cNvSpPr/>
      </dsp:nvSpPr>
      <dsp:spPr>
        <a:xfrm>
          <a:off x="5207816" y="246737"/>
          <a:ext cx="2365833" cy="1419500"/>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Regular, healthful physical activity</a:t>
          </a:r>
          <a:br>
            <a:rPr lang="en-US" sz="1100" kern="1200"/>
          </a:br>
          <a:r>
            <a:rPr lang="en-US" sz="1100" kern="1200"/>
            <a:t>Provides a wide-range of developmentally appropriate activities for all children.</a:t>
          </a:r>
        </a:p>
      </dsp:txBody>
      <dsp:txXfrm>
        <a:off x="5207816" y="246737"/>
        <a:ext cx="2365833" cy="1419500"/>
      </dsp:txXfrm>
    </dsp:sp>
    <dsp:sp modelId="{3A07CCD0-4C06-4093-BCE2-948A5FFC7624}">
      <dsp:nvSpPr>
        <dsp:cNvPr id="0" name=""/>
        <dsp:cNvSpPr/>
      </dsp:nvSpPr>
      <dsp:spPr>
        <a:xfrm>
          <a:off x="7810233" y="246737"/>
          <a:ext cx="2365833" cy="1419500"/>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Support of other subject areas</a:t>
          </a:r>
          <a:br>
            <a:rPr lang="en-US" sz="1100" kern="1200" dirty="0"/>
          </a:br>
          <a:r>
            <a:rPr lang="en-US" sz="1100" kern="1200" dirty="0"/>
            <a:t>Reinforces knowledge learned across the curriculum.</a:t>
          </a:r>
          <a:br>
            <a:rPr lang="en-US" sz="1100" kern="1200" dirty="0"/>
          </a:br>
          <a:r>
            <a:rPr lang="en-US" sz="1100" kern="1200" dirty="0"/>
            <a:t>Serves as a lab for application of content in science, math and social studies.</a:t>
          </a:r>
        </a:p>
      </dsp:txBody>
      <dsp:txXfrm>
        <a:off x="7810233" y="246737"/>
        <a:ext cx="2365833" cy="1419500"/>
      </dsp:txXfrm>
    </dsp:sp>
    <dsp:sp modelId="{A6A2441F-0881-49F6-AD45-82AA24A40676}">
      <dsp:nvSpPr>
        <dsp:cNvPr id="0" name=""/>
        <dsp:cNvSpPr/>
      </dsp:nvSpPr>
      <dsp:spPr>
        <a:xfrm>
          <a:off x="2982" y="1902820"/>
          <a:ext cx="2365833" cy="1419500"/>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Self-discipline</a:t>
          </a:r>
          <a:br>
            <a:rPr lang="en-US" sz="1100" kern="1200"/>
          </a:br>
          <a:r>
            <a:rPr lang="en-US" sz="1100" kern="1200"/>
            <a:t>Facilitates development of student responsibility for health and fitness.</a:t>
          </a:r>
        </a:p>
      </dsp:txBody>
      <dsp:txXfrm>
        <a:off x="2982" y="1902820"/>
        <a:ext cx="2365833" cy="1419500"/>
      </dsp:txXfrm>
    </dsp:sp>
    <dsp:sp modelId="{A215ED90-70FD-49EF-AE15-E6A297ED34B5}">
      <dsp:nvSpPr>
        <dsp:cNvPr id="0" name=""/>
        <dsp:cNvSpPr/>
      </dsp:nvSpPr>
      <dsp:spPr>
        <a:xfrm>
          <a:off x="2605399" y="1902820"/>
          <a:ext cx="2365833" cy="1419500"/>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Improved judgment</a:t>
          </a:r>
          <a:br>
            <a:rPr lang="en-US" sz="1100" kern="1200"/>
          </a:br>
          <a:r>
            <a:rPr lang="en-US" sz="1100" kern="1200"/>
            <a:t>Quality physical education can influence moral development. Students have the opportunity to assume leadership, cooperate with others, question actions and regulations, and accept responsibility for their own behavior.</a:t>
          </a:r>
        </a:p>
      </dsp:txBody>
      <dsp:txXfrm>
        <a:off x="2605399" y="1902820"/>
        <a:ext cx="2365833" cy="1419500"/>
      </dsp:txXfrm>
    </dsp:sp>
    <dsp:sp modelId="{08A5AD2E-DF3E-4E85-A7F1-00A1E6E8F766}">
      <dsp:nvSpPr>
        <dsp:cNvPr id="0" name=""/>
        <dsp:cNvSpPr/>
      </dsp:nvSpPr>
      <dsp:spPr>
        <a:xfrm>
          <a:off x="5207816" y="1902820"/>
          <a:ext cx="2365833" cy="1419500"/>
        </a:xfrm>
        <a:prstGeom prst="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Stress reduction</a:t>
          </a:r>
          <a:br>
            <a:rPr lang="en-US" sz="1100" kern="1200"/>
          </a:br>
          <a:r>
            <a:rPr lang="en-US" sz="1100" kern="1200"/>
            <a:t>Physical activity becomes an outlet for releasing tension and anxiety and facilitates emotional stability and resilience.</a:t>
          </a:r>
        </a:p>
      </dsp:txBody>
      <dsp:txXfrm>
        <a:off x="5207816" y="1902820"/>
        <a:ext cx="2365833" cy="1419500"/>
      </dsp:txXfrm>
    </dsp:sp>
    <dsp:sp modelId="{7150E21B-F676-4E3D-8BB7-430C731A4F2F}">
      <dsp:nvSpPr>
        <dsp:cNvPr id="0" name=""/>
        <dsp:cNvSpPr/>
      </dsp:nvSpPr>
      <dsp:spPr>
        <a:xfrm>
          <a:off x="7810233" y="1902820"/>
          <a:ext cx="2365833" cy="1419500"/>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Strengthened peer relationships</a:t>
          </a:r>
          <a:br>
            <a:rPr lang="en-US" sz="1100" kern="1200"/>
          </a:br>
          <a:r>
            <a:rPr lang="en-US" sz="1100" kern="1200"/>
            <a:t>Physical education can be a major force in helping children socialize with others successfully and provides opportunities to learn positive people skills. Especially during late childhood and adolescence, being able to participate in dances, games and sports is an important part of peer culture.</a:t>
          </a:r>
        </a:p>
      </dsp:txBody>
      <dsp:txXfrm>
        <a:off x="7810233" y="1902820"/>
        <a:ext cx="2365833" cy="1419500"/>
      </dsp:txXfrm>
    </dsp:sp>
    <dsp:sp modelId="{757E9605-67B8-4086-A119-5926F83E9CF4}">
      <dsp:nvSpPr>
        <dsp:cNvPr id="0" name=""/>
        <dsp:cNvSpPr/>
      </dsp:nvSpPr>
      <dsp:spPr>
        <a:xfrm>
          <a:off x="2605399" y="3558904"/>
          <a:ext cx="2365833" cy="1419500"/>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Improved self-confidence and self-esteem</a:t>
          </a:r>
          <a:br>
            <a:rPr lang="en-US" sz="1100" kern="1200"/>
          </a:br>
          <a:r>
            <a:rPr lang="en-US" sz="1100" kern="1200"/>
            <a:t>Physical education instills a stronger sense of self-worth in children based on their mastery of skills and concepts in physical activity. They can become more confident, assertive, independent and self-controlled.</a:t>
          </a:r>
        </a:p>
      </dsp:txBody>
      <dsp:txXfrm>
        <a:off x="2605399" y="3558904"/>
        <a:ext cx="2365833" cy="1419500"/>
      </dsp:txXfrm>
    </dsp:sp>
    <dsp:sp modelId="{6B60B119-3D81-4F75-A307-4FA59AFFC351}">
      <dsp:nvSpPr>
        <dsp:cNvPr id="0" name=""/>
        <dsp:cNvSpPr/>
      </dsp:nvSpPr>
      <dsp:spPr>
        <a:xfrm>
          <a:off x="5207816" y="3558904"/>
          <a:ext cx="2365833" cy="1419500"/>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Experience setting goals</a:t>
          </a:r>
          <a:br>
            <a:rPr lang="en-US" sz="1100" kern="1200"/>
          </a:br>
          <a:r>
            <a:rPr lang="en-US" sz="1100" kern="1200"/>
            <a:t>Gives children the opportunity to set and strive for personal, achievable goals.</a:t>
          </a:r>
        </a:p>
      </dsp:txBody>
      <dsp:txXfrm>
        <a:off x="5207816" y="3558904"/>
        <a:ext cx="2365833" cy="1419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A407037-BC0D-4047-9FFC-EC7C14553789}" type="datetimeFigureOut">
              <a:rPr lang="en-US" smtClean="0"/>
              <a:t>2/18/2019</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52FBAE8B-5417-4B68-972F-6E3BF47E56F6}"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63840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407037-BC0D-4047-9FFC-EC7C14553789}"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BAE8B-5417-4B68-972F-6E3BF47E56F6}" type="slidenum">
              <a:rPr lang="en-US" smtClean="0"/>
              <a:t>‹#›</a:t>
            </a:fld>
            <a:endParaRPr lang="en-US"/>
          </a:p>
        </p:txBody>
      </p:sp>
    </p:spTree>
    <p:extLst>
      <p:ext uri="{BB962C8B-B14F-4D97-AF65-F5344CB8AC3E}">
        <p14:creationId xmlns:p14="http://schemas.microsoft.com/office/powerpoint/2010/main" val="40420486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407037-BC0D-4047-9FFC-EC7C14553789}"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BAE8B-5417-4B68-972F-6E3BF47E56F6}" type="slidenum">
              <a:rPr lang="en-US" smtClean="0"/>
              <a:t>‹#›</a:t>
            </a:fld>
            <a:endParaRPr lang="en-US"/>
          </a:p>
        </p:txBody>
      </p:sp>
    </p:spTree>
    <p:extLst>
      <p:ext uri="{BB962C8B-B14F-4D97-AF65-F5344CB8AC3E}">
        <p14:creationId xmlns:p14="http://schemas.microsoft.com/office/powerpoint/2010/main" val="39758283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407037-BC0D-4047-9FFC-EC7C14553789}"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BAE8B-5417-4B68-972F-6E3BF47E56F6}" type="slidenum">
              <a:rPr lang="en-US" smtClean="0"/>
              <a:t>‹#›</a:t>
            </a:fld>
            <a:endParaRPr lang="en-US"/>
          </a:p>
        </p:txBody>
      </p:sp>
    </p:spTree>
    <p:extLst>
      <p:ext uri="{BB962C8B-B14F-4D97-AF65-F5344CB8AC3E}">
        <p14:creationId xmlns:p14="http://schemas.microsoft.com/office/powerpoint/2010/main" val="1155070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A407037-BC0D-4047-9FFC-EC7C14553789}" type="datetimeFigureOut">
              <a:rPr lang="en-US" smtClean="0"/>
              <a:t>2/18/2019</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52FBAE8B-5417-4B68-972F-6E3BF47E56F6}"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661690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407037-BC0D-4047-9FFC-EC7C14553789}"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BAE8B-5417-4B68-972F-6E3BF47E56F6}" type="slidenum">
              <a:rPr lang="en-US" smtClean="0"/>
              <a:t>‹#›</a:t>
            </a:fld>
            <a:endParaRPr lang="en-US"/>
          </a:p>
        </p:txBody>
      </p:sp>
    </p:spTree>
    <p:extLst>
      <p:ext uri="{BB962C8B-B14F-4D97-AF65-F5344CB8AC3E}">
        <p14:creationId xmlns:p14="http://schemas.microsoft.com/office/powerpoint/2010/main" val="4471516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407037-BC0D-4047-9FFC-EC7C14553789}" type="datetimeFigureOut">
              <a:rPr lang="en-US" smtClean="0"/>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BAE8B-5417-4B68-972F-6E3BF47E56F6}" type="slidenum">
              <a:rPr lang="en-US" smtClean="0"/>
              <a:t>‹#›</a:t>
            </a:fld>
            <a:endParaRPr lang="en-US"/>
          </a:p>
        </p:txBody>
      </p:sp>
    </p:spTree>
    <p:extLst>
      <p:ext uri="{BB962C8B-B14F-4D97-AF65-F5344CB8AC3E}">
        <p14:creationId xmlns:p14="http://schemas.microsoft.com/office/powerpoint/2010/main" val="20997269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407037-BC0D-4047-9FFC-EC7C14553789}" type="datetimeFigureOut">
              <a:rPr lang="en-US" smtClean="0"/>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BAE8B-5417-4B68-972F-6E3BF47E56F6}" type="slidenum">
              <a:rPr lang="en-US" smtClean="0"/>
              <a:t>‹#›</a:t>
            </a:fld>
            <a:endParaRPr lang="en-US"/>
          </a:p>
        </p:txBody>
      </p:sp>
    </p:spTree>
    <p:extLst>
      <p:ext uri="{BB962C8B-B14F-4D97-AF65-F5344CB8AC3E}">
        <p14:creationId xmlns:p14="http://schemas.microsoft.com/office/powerpoint/2010/main" val="4885956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07037-BC0D-4047-9FFC-EC7C14553789}" type="datetimeFigureOut">
              <a:rPr lang="en-US" smtClean="0"/>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FBAE8B-5417-4B68-972F-6E3BF47E56F6}" type="slidenum">
              <a:rPr lang="en-US" smtClean="0"/>
              <a:t>‹#›</a:t>
            </a:fld>
            <a:endParaRPr lang="en-US"/>
          </a:p>
        </p:txBody>
      </p:sp>
    </p:spTree>
    <p:extLst>
      <p:ext uri="{BB962C8B-B14F-4D97-AF65-F5344CB8AC3E}">
        <p14:creationId xmlns:p14="http://schemas.microsoft.com/office/powerpoint/2010/main" val="1731954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EA407037-BC0D-4047-9FFC-EC7C14553789}" type="datetimeFigureOut">
              <a:rPr lang="en-US" smtClean="0"/>
              <a:t>2/18/2019</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52FBAE8B-5417-4B68-972F-6E3BF47E56F6}"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31851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EA407037-BC0D-4047-9FFC-EC7C14553789}" type="datetimeFigureOut">
              <a:rPr lang="en-US" smtClean="0"/>
              <a:t>2/18/2019</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52FBAE8B-5417-4B68-972F-6E3BF47E56F6}" type="slidenum">
              <a:rPr lang="en-US" smtClean="0"/>
              <a:t>‹#›</a:t>
            </a:fld>
            <a:endParaRPr lang="en-US"/>
          </a:p>
        </p:txBody>
      </p:sp>
    </p:spTree>
    <p:extLst>
      <p:ext uri="{BB962C8B-B14F-4D97-AF65-F5344CB8AC3E}">
        <p14:creationId xmlns:p14="http://schemas.microsoft.com/office/powerpoint/2010/main" val="26230544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A407037-BC0D-4047-9FFC-EC7C14553789}" type="datetimeFigureOut">
              <a:rPr lang="en-US" smtClean="0"/>
              <a:t>2/18/2019</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52FBAE8B-5417-4B68-972F-6E3BF47E56F6}"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1385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ommunityactionmk.org/2017/03/08/come-get-active-this-april/"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en.wikipedia.org/wiki/Physical_education"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elperchero3.blogspot.com/p/unit-14-grow-healthy-and-good-habits.htm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eettidings.blogspot.com/2011/09/inspiring-wallpapers-from-minimal-wall.html" TargetMode="External"/><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8AACE35A-DD26-4C0E-81A5-8C18F7390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D9A8AA-FA45-437F-A477-BBBD08452CAA}"/>
              </a:ext>
            </a:extLst>
          </p:cNvPr>
          <p:cNvSpPr>
            <a:spLocks noGrp="1"/>
          </p:cNvSpPr>
          <p:nvPr>
            <p:ph type="ctrTitle"/>
          </p:nvPr>
        </p:nvSpPr>
        <p:spPr>
          <a:xfrm>
            <a:off x="1078524" y="1231506"/>
            <a:ext cx="6145284" cy="4394988"/>
          </a:xfrm>
        </p:spPr>
        <p:txBody>
          <a:bodyPr>
            <a:normAutofit/>
          </a:bodyPr>
          <a:lstStyle/>
          <a:p>
            <a:pPr algn="r"/>
            <a:r>
              <a:rPr lang="en-US" sz="4800"/>
              <a:t>The importance of health and physical education</a:t>
            </a:r>
          </a:p>
        </p:txBody>
      </p:sp>
      <p:sp>
        <p:nvSpPr>
          <p:cNvPr id="3" name="Subtitle 2">
            <a:extLst>
              <a:ext uri="{FF2B5EF4-FFF2-40B4-BE49-F238E27FC236}">
                <a16:creationId xmlns:a16="http://schemas.microsoft.com/office/drawing/2014/main" id="{7FAABFCF-6779-4ABC-B533-B3EC74576D87}"/>
              </a:ext>
            </a:extLst>
          </p:cNvPr>
          <p:cNvSpPr>
            <a:spLocks noGrp="1"/>
          </p:cNvSpPr>
          <p:nvPr>
            <p:ph type="subTitle" idx="1"/>
          </p:nvPr>
        </p:nvSpPr>
        <p:spPr>
          <a:xfrm>
            <a:off x="7867276" y="1300843"/>
            <a:ext cx="2996668" cy="4256314"/>
          </a:xfrm>
        </p:spPr>
        <p:txBody>
          <a:bodyPr anchor="ctr">
            <a:normAutofit/>
          </a:bodyPr>
          <a:lstStyle/>
          <a:p>
            <a:pPr algn="l"/>
            <a:r>
              <a:rPr lang="en-US"/>
              <a:t>Isabella Naccarato</a:t>
            </a:r>
          </a:p>
        </p:txBody>
      </p:sp>
      <p:cxnSp>
        <p:nvCxnSpPr>
          <p:cNvPr id="22" name="Straight Connector 16">
            <a:extLst>
              <a:ext uri="{FF2B5EF4-FFF2-40B4-BE49-F238E27FC236}">
                <a16:creationId xmlns:a16="http://schemas.microsoft.com/office/drawing/2014/main" id="{E905CB15-2F46-4D9D-AEA4-3619C520C8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5542"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3" name="Rectangle 18">
            <a:extLst>
              <a:ext uri="{FF2B5EF4-FFF2-40B4-BE49-F238E27FC236}">
                <a16:creationId xmlns:a16="http://schemas.microsoft.com/office/drawing/2014/main" id="{18DAE5F6-55D5-4FC2-B1F3-AE114251F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06942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EF246C-B88D-4019-A684-870663703759}"/>
              </a:ext>
            </a:extLst>
          </p:cNvPr>
          <p:cNvSpPr>
            <a:spLocks noGrp="1"/>
          </p:cNvSpPr>
          <p:nvPr>
            <p:ph type="title"/>
          </p:nvPr>
        </p:nvSpPr>
        <p:spPr>
          <a:xfrm>
            <a:off x="1193799" y="804335"/>
            <a:ext cx="6340851" cy="1681709"/>
          </a:xfrm>
        </p:spPr>
        <p:txBody>
          <a:bodyPr>
            <a:normAutofit/>
          </a:bodyPr>
          <a:lstStyle/>
          <a:p>
            <a:r>
              <a:rPr lang="en-US"/>
              <a:t>Children</a:t>
            </a:r>
          </a:p>
        </p:txBody>
      </p:sp>
      <p:sp>
        <p:nvSpPr>
          <p:cNvPr id="23" name="Freeform: Shape 22">
            <a:extLst>
              <a:ext uri="{FF2B5EF4-FFF2-40B4-BE49-F238E27FC236}">
                <a16:creationId xmlns:a16="http://schemas.microsoft.com/office/drawing/2014/main" id="{41FDC264-1201-436C-919B-101837D60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72465" cy="6858000"/>
          </a:xfrm>
          <a:custGeom>
            <a:avLst/>
            <a:gdLst>
              <a:gd name="connsiteX0" fmla="*/ 0 w 672465"/>
              <a:gd name="connsiteY0" fmla="*/ 0 h 6858000"/>
              <a:gd name="connsiteX1" fmla="*/ 496253 w 672465"/>
              <a:gd name="connsiteY1" fmla="*/ 0 h 6858000"/>
              <a:gd name="connsiteX2" fmla="*/ 497840 w 672465"/>
              <a:gd name="connsiteY2" fmla="*/ 68263 h 6858000"/>
              <a:gd name="connsiteX3" fmla="*/ 505778 w 672465"/>
              <a:gd name="connsiteY3" fmla="*/ 128588 h 6858000"/>
              <a:gd name="connsiteX4" fmla="*/ 516890 w 672465"/>
              <a:gd name="connsiteY4" fmla="*/ 180975 h 6858000"/>
              <a:gd name="connsiteX5" fmla="*/ 531178 w 672465"/>
              <a:gd name="connsiteY5" fmla="*/ 227013 h 6858000"/>
              <a:gd name="connsiteX6" fmla="*/ 547053 w 672465"/>
              <a:gd name="connsiteY6" fmla="*/ 268288 h 6858000"/>
              <a:gd name="connsiteX7" fmla="*/ 566103 w 672465"/>
              <a:gd name="connsiteY7" fmla="*/ 304800 h 6858000"/>
              <a:gd name="connsiteX8" fmla="*/ 585153 w 672465"/>
              <a:gd name="connsiteY8" fmla="*/ 342900 h 6858000"/>
              <a:gd name="connsiteX9" fmla="*/ 604203 w 672465"/>
              <a:gd name="connsiteY9" fmla="*/ 381000 h 6858000"/>
              <a:gd name="connsiteX10" fmla="*/ 620078 w 672465"/>
              <a:gd name="connsiteY10" fmla="*/ 417513 h 6858000"/>
              <a:gd name="connsiteX11" fmla="*/ 635953 w 672465"/>
              <a:gd name="connsiteY11" fmla="*/ 458788 h 6858000"/>
              <a:gd name="connsiteX12" fmla="*/ 651828 w 672465"/>
              <a:gd name="connsiteY12" fmla="*/ 504825 h 6858000"/>
              <a:gd name="connsiteX13" fmla="*/ 662940 w 672465"/>
              <a:gd name="connsiteY13" fmla="*/ 557213 h 6858000"/>
              <a:gd name="connsiteX14" fmla="*/ 669290 w 672465"/>
              <a:gd name="connsiteY14" fmla="*/ 617538 h 6858000"/>
              <a:gd name="connsiteX15" fmla="*/ 672465 w 672465"/>
              <a:gd name="connsiteY15" fmla="*/ 685800 h 6858000"/>
              <a:gd name="connsiteX16" fmla="*/ 669290 w 672465"/>
              <a:gd name="connsiteY16" fmla="*/ 754063 h 6858000"/>
              <a:gd name="connsiteX17" fmla="*/ 662940 w 672465"/>
              <a:gd name="connsiteY17" fmla="*/ 814388 h 6858000"/>
              <a:gd name="connsiteX18" fmla="*/ 651828 w 672465"/>
              <a:gd name="connsiteY18" fmla="*/ 866775 h 6858000"/>
              <a:gd name="connsiteX19" fmla="*/ 635953 w 672465"/>
              <a:gd name="connsiteY19" fmla="*/ 912813 h 6858000"/>
              <a:gd name="connsiteX20" fmla="*/ 620078 w 672465"/>
              <a:gd name="connsiteY20" fmla="*/ 954088 h 6858000"/>
              <a:gd name="connsiteX21" fmla="*/ 604203 w 672465"/>
              <a:gd name="connsiteY21" fmla="*/ 990600 h 6858000"/>
              <a:gd name="connsiteX22" fmla="*/ 585153 w 672465"/>
              <a:gd name="connsiteY22" fmla="*/ 1028700 h 6858000"/>
              <a:gd name="connsiteX23" fmla="*/ 566103 w 672465"/>
              <a:gd name="connsiteY23" fmla="*/ 1066800 h 6858000"/>
              <a:gd name="connsiteX24" fmla="*/ 547053 w 672465"/>
              <a:gd name="connsiteY24" fmla="*/ 1103313 h 6858000"/>
              <a:gd name="connsiteX25" fmla="*/ 531178 w 672465"/>
              <a:gd name="connsiteY25" fmla="*/ 1144588 h 6858000"/>
              <a:gd name="connsiteX26" fmla="*/ 516890 w 672465"/>
              <a:gd name="connsiteY26" fmla="*/ 1190625 h 6858000"/>
              <a:gd name="connsiteX27" fmla="*/ 505778 w 672465"/>
              <a:gd name="connsiteY27" fmla="*/ 1243013 h 6858000"/>
              <a:gd name="connsiteX28" fmla="*/ 497840 w 672465"/>
              <a:gd name="connsiteY28" fmla="*/ 1303338 h 6858000"/>
              <a:gd name="connsiteX29" fmla="*/ 496253 w 672465"/>
              <a:gd name="connsiteY29" fmla="*/ 1371600 h 6858000"/>
              <a:gd name="connsiteX30" fmla="*/ 497840 w 672465"/>
              <a:gd name="connsiteY30" fmla="*/ 1439863 h 6858000"/>
              <a:gd name="connsiteX31" fmla="*/ 505778 w 672465"/>
              <a:gd name="connsiteY31" fmla="*/ 1500188 h 6858000"/>
              <a:gd name="connsiteX32" fmla="*/ 516890 w 672465"/>
              <a:gd name="connsiteY32" fmla="*/ 1552575 h 6858000"/>
              <a:gd name="connsiteX33" fmla="*/ 531178 w 672465"/>
              <a:gd name="connsiteY33" fmla="*/ 1598613 h 6858000"/>
              <a:gd name="connsiteX34" fmla="*/ 547053 w 672465"/>
              <a:gd name="connsiteY34" fmla="*/ 1639888 h 6858000"/>
              <a:gd name="connsiteX35" fmla="*/ 566103 w 672465"/>
              <a:gd name="connsiteY35" fmla="*/ 1676400 h 6858000"/>
              <a:gd name="connsiteX36" fmla="*/ 585153 w 672465"/>
              <a:gd name="connsiteY36" fmla="*/ 1714500 h 6858000"/>
              <a:gd name="connsiteX37" fmla="*/ 604203 w 672465"/>
              <a:gd name="connsiteY37" fmla="*/ 1752600 h 6858000"/>
              <a:gd name="connsiteX38" fmla="*/ 620078 w 672465"/>
              <a:gd name="connsiteY38" fmla="*/ 1789113 h 6858000"/>
              <a:gd name="connsiteX39" fmla="*/ 635953 w 672465"/>
              <a:gd name="connsiteY39" fmla="*/ 1830388 h 6858000"/>
              <a:gd name="connsiteX40" fmla="*/ 651828 w 672465"/>
              <a:gd name="connsiteY40" fmla="*/ 1876425 h 6858000"/>
              <a:gd name="connsiteX41" fmla="*/ 662940 w 672465"/>
              <a:gd name="connsiteY41" fmla="*/ 1928813 h 6858000"/>
              <a:gd name="connsiteX42" fmla="*/ 669290 w 672465"/>
              <a:gd name="connsiteY42" fmla="*/ 1989138 h 6858000"/>
              <a:gd name="connsiteX43" fmla="*/ 672465 w 672465"/>
              <a:gd name="connsiteY43" fmla="*/ 2057400 h 6858000"/>
              <a:gd name="connsiteX44" fmla="*/ 669290 w 672465"/>
              <a:gd name="connsiteY44" fmla="*/ 2125663 h 6858000"/>
              <a:gd name="connsiteX45" fmla="*/ 662940 w 672465"/>
              <a:gd name="connsiteY45" fmla="*/ 2185988 h 6858000"/>
              <a:gd name="connsiteX46" fmla="*/ 651828 w 672465"/>
              <a:gd name="connsiteY46" fmla="*/ 2238375 h 6858000"/>
              <a:gd name="connsiteX47" fmla="*/ 635953 w 672465"/>
              <a:gd name="connsiteY47" fmla="*/ 2284413 h 6858000"/>
              <a:gd name="connsiteX48" fmla="*/ 620078 w 672465"/>
              <a:gd name="connsiteY48" fmla="*/ 2325688 h 6858000"/>
              <a:gd name="connsiteX49" fmla="*/ 604203 w 672465"/>
              <a:gd name="connsiteY49" fmla="*/ 2362200 h 6858000"/>
              <a:gd name="connsiteX50" fmla="*/ 585153 w 672465"/>
              <a:gd name="connsiteY50" fmla="*/ 2400300 h 6858000"/>
              <a:gd name="connsiteX51" fmla="*/ 566103 w 672465"/>
              <a:gd name="connsiteY51" fmla="*/ 2438400 h 6858000"/>
              <a:gd name="connsiteX52" fmla="*/ 547053 w 672465"/>
              <a:gd name="connsiteY52" fmla="*/ 2474913 h 6858000"/>
              <a:gd name="connsiteX53" fmla="*/ 531178 w 672465"/>
              <a:gd name="connsiteY53" fmla="*/ 2516188 h 6858000"/>
              <a:gd name="connsiteX54" fmla="*/ 516890 w 672465"/>
              <a:gd name="connsiteY54" fmla="*/ 2562225 h 6858000"/>
              <a:gd name="connsiteX55" fmla="*/ 505778 w 672465"/>
              <a:gd name="connsiteY55" fmla="*/ 2614613 h 6858000"/>
              <a:gd name="connsiteX56" fmla="*/ 497840 w 672465"/>
              <a:gd name="connsiteY56" fmla="*/ 2674938 h 6858000"/>
              <a:gd name="connsiteX57" fmla="*/ 496253 w 672465"/>
              <a:gd name="connsiteY57" fmla="*/ 2743200 h 6858000"/>
              <a:gd name="connsiteX58" fmla="*/ 497840 w 672465"/>
              <a:gd name="connsiteY58" fmla="*/ 2811463 h 6858000"/>
              <a:gd name="connsiteX59" fmla="*/ 505778 w 672465"/>
              <a:gd name="connsiteY59" fmla="*/ 2871788 h 6858000"/>
              <a:gd name="connsiteX60" fmla="*/ 516890 w 672465"/>
              <a:gd name="connsiteY60" fmla="*/ 2924175 h 6858000"/>
              <a:gd name="connsiteX61" fmla="*/ 531178 w 672465"/>
              <a:gd name="connsiteY61" fmla="*/ 2970213 h 6858000"/>
              <a:gd name="connsiteX62" fmla="*/ 547053 w 672465"/>
              <a:gd name="connsiteY62" fmla="*/ 3011488 h 6858000"/>
              <a:gd name="connsiteX63" fmla="*/ 566103 w 672465"/>
              <a:gd name="connsiteY63" fmla="*/ 3048000 h 6858000"/>
              <a:gd name="connsiteX64" fmla="*/ 585153 w 672465"/>
              <a:gd name="connsiteY64" fmla="*/ 3086100 h 6858000"/>
              <a:gd name="connsiteX65" fmla="*/ 604203 w 672465"/>
              <a:gd name="connsiteY65" fmla="*/ 3124200 h 6858000"/>
              <a:gd name="connsiteX66" fmla="*/ 620078 w 672465"/>
              <a:gd name="connsiteY66" fmla="*/ 3160713 h 6858000"/>
              <a:gd name="connsiteX67" fmla="*/ 635953 w 672465"/>
              <a:gd name="connsiteY67" fmla="*/ 3201988 h 6858000"/>
              <a:gd name="connsiteX68" fmla="*/ 651828 w 672465"/>
              <a:gd name="connsiteY68" fmla="*/ 3248025 h 6858000"/>
              <a:gd name="connsiteX69" fmla="*/ 662940 w 672465"/>
              <a:gd name="connsiteY69" fmla="*/ 3300413 h 6858000"/>
              <a:gd name="connsiteX70" fmla="*/ 669290 w 672465"/>
              <a:gd name="connsiteY70" fmla="*/ 3360738 h 6858000"/>
              <a:gd name="connsiteX71" fmla="*/ 672465 w 672465"/>
              <a:gd name="connsiteY71" fmla="*/ 3427413 h 6858000"/>
              <a:gd name="connsiteX72" fmla="*/ 669290 w 672465"/>
              <a:gd name="connsiteY72" fmla="*/ 3497263 h 6858000"/>
              <a:gd name="connsiteX73" fmla="*/ 662940 w 672465"/>
              <a:gd name="connsiteY73" fmla="*/ 3557588 h 6858000"/>
              <a:gd name="connsiteX74" fmla="*/ 651828 w 672465"/>
              <a:gd name="connsiteY74" fmla="*/ 3609975 h 6858000"/>
              <a:gd name="connsiteX75" fmla="*/ 635953 w 672465"/>
              <a:gd name="connsiteY75" fmla="*/ 3656013 h 6858000"/>
              <a:gd name="connsiteX76" fmla="*/ 620078 w 672465"/>
              <a:gd name="connsiteY76" fmla="*/ 3697288 h 6858000"/>
              <a:gd name="connsiteX77" fmla="*/ 604203 w 672465"/>
              <a:gd name="connsiteY77" fmla="*/ 3733800 h 6858000"/>
              <a:gd name="connsiteX78" fmla="*/ 585153 w 672465"/>
              <a:gd name="connsiteY78" fmla="*/ 3771900 h 6858000"/>
              <a:gd name="connsiteX79" fmla="*/ 566103 w 672465"/>
              <a:gd name="connsiteY79" fmla="*/ 3810000 h 6858000"/>
              <a:gd name="connsiteX80" fmla="*/ 547053 w 672465"/>
              <a:gd name="connsiteY80" fmla="*/ 3846513 h 6858000"/>
              <a:gd name="connsiteX81" fmla="*/ 531178 w 672465"/>
              <a:gd name="connsiteY81" fmla="*/ 3887788 h 6858000"/>
              <a:gd name="connsiteX82" fmla="*/ 516890 w 672465"/>
              <a:gd name="connsiteY82" fmla="*/ 3933825 h 6858000"/>
              <a:gd name="connsiteX83" fmla="*/ 505778 w 672465"/>
              <a:gd name="connsiteY83" fmla="*/ 3986213 h 6858000"/>
              <a:gd name="connsiteX84" fmla="*/ 497840 w 672465"/>
              <a:gd name="connsiteY84" fmla="*/ 4046538 h 6858000"/>
              <a:gd name="connsiteX85" fmla="*/ 496253 w 672465"/>
              <a:gd name="connsiteY85" fmla="*/ 4114800 h 6858000"/>
              <a:gd name="connsiteX86" fmla="*/ 497840 w 672465"/>
              <a:gd name="connsiteY86" fmla="*/ 4183063 h 6858000"/>
              <a:gd name="connsiteX87" fmla="*/ 505778 w 672465"/>
              <a:gd name="connsiteY87" fmla="*/ 4243388 h 6858000"/>
              <a:gd name="connsiteX88" fmla="*/ 516890 w 672465"/>
              <a:gd name="connsiteY88" fmla="*/ 4295775 h 6858000"/>
              <a:gd name="connsiteX89" fmla="*/ 531178 w 672465"/>
              <a:gd name="connsiteY89" fmla="*/ 4341813 h 6858000"/>
              <a:gd name="connsiteX90" fmla="*/ 547053 w 672465"/>
              <a:gd name="connsiteY90" fmla="*/ 4383088 h 6858000"/>
              <a:gd name="connsiteX91" fmla="*/ 566103 w 672465"/>
              <a:gd name="connsiteY91" fmla="*/ 4419600 h 6858000"/>
              <a:gd name="connsiteX92" fmla="*/ 604203 w 672465"/>
              <a:gd name="connsiteY92" fmla="*/ 4495800 h 6858000"/>
              <a:gd name="connsiteX93" fmla="*/ 620078 w 672465"/>
              <a:gd name="connsiteY93" fmla="*/ 4532313 h 6858000"/>
              <a:gd name="connsiteX94" fmla="*/ 635953 w 672465"/>
              <a:gd name="connsiteY94" fmla="*/ 4573588 h 6858000"/>
              <a:gd name="connsiteX95" fmla="*/ 651828 w 672465"/>
              <a:gd name="connsiteY95" fmla="*/ 4619625 h 6858000"/>
              <a:gd name="connsiteX96" fmla="*/ 662940 w 672465"/>
              <a:gd name="connsiteY96" fmla="*/ 4672013 h 6858000"/>
              <a:gd name="connsiteX97" fmla="*/ 669290 w 672465"/>
              <a:gd name="connsiteY97" fmla="*/ 4732338 h 6858000"/>
              <a:gd name="connsiteX98" fmla="*/ 672465 w 672465"/>
              <a:gd name="connsiteY98" fmla="*/ 4800600 h 6858000"/>
              <a:gd name="connsiteX99" fmla="*/ 669290 w 672465"/>
              <a:gd name="connsiteY99" fmla="*/ 4868863 h 6858000"/>
              <a:gd name="connsiteX100" fmla="*/ 662940 w 672465"/>
              <a:gd name="connsiteY100" fmla="*/ 4929188 h 6858000"/>
              <a:gd name="connsiteX101" fmla="*/ 651828 w 672465"/>
              <a:gd name="connsiteY101" fmla="*/ 4981575 h 6858000"/>
              <a:gd name="connsiteX102" fmla="*/ 635953 w 672465"/>
              <a:gd name="connsiteY102" fmla="*/ 5027613 h 6858000"/>
              <a:gd name="connsiteX103" fmla="*/ 620078 w 672465"/>
              <a:gd name="connsiteY103" fmla="*/ 5068888 h 6858000"/>
              <a:gd name="connsiteX104" fmla="*/ 604203 w 672465"/>
              <a:gd name="connsiteY104" fmla="*/ 5105400 h 6858000"/>
              <a:gd name="connsiteX105" fmla="*/ 585153 w 672465"/>
              <a:gd name="connsiteY105" fmla="*/ 5143500 h 6858000"/>
              <a:gd name="connsiteX106" fmla="*/ 566103 w 672465"/>
              <a:gd name="connsiteY106" fmla="*/ 5181600 h 6858000"/>
              <a:gd name="connsiteX107" fmla="*/ 547053 w 672465"/>
              <a:gd name="connsiteY107" fmla="*/ 5218113 h 6858000"/>
              <a:gd name="connsiteX108" fmla="*/ 531178 w 672465"/>
              <a:gd name="connsiteY108" fmla="*/ 5259388 h 6858000"/>
              <a:gd name="connsiteX109" fmla="*/ 516890 w 672465"/>
              <a:gd name="connsiteY109" fmla="*/ 5305425 h 6858000"/>
              <a:gd name="connsiteX110" fmla="*/ 505778 w 672465"/>
              <a:gd name="connsiteY110" fmla="*/ 5357813 h 6858000"/>
              <a:gd name="connsiteX111" fmla="*/ 497840 w 672465"/>
              <a:gd name="connsiteY111" fmla="*/ 5418138 h 6858000"/>
              <a:gd name="connsiteX112" fmla="*/ 496253 w 672465"/>
              <a:gd name="connsiteY112" fmla="*/ 5486400 h 6858000"/>
              <a:gd name="connsiteX113" fmla="*/ 497840 w 672465"/>
              <a:gd name="connsiteY113" fmla="*/ 5554663 h 6858000"/>
              <a:gd name="connsiteX114" fmla="*/ 505778 w 672465"/>
              <a:gd name="connsiteY114" fmla="*/ 5614988 h 6858000"/>
              <a:gd name="connsiteX115" fmla="*/ 516890 w 672465"/>
              <a:gd name="connsiteY115" fmla="*/ 5667375 h 6858000"/>
              <a:gd name="connsiteX116" fmla="*/ 531178 w 672465"/>
              <a:gd name="connsiteY116" fmla="*/ 5713413 h 6858000"/>
              <a:gd name="connsiteX117" fmla="*/ 547053 w 672465"/>
              <a:gd name="connsiteY117" fmla="*/ 5754688 h 6858000"/>
              <a:gd name="connsiteX118" fmla="*/ 566103 w 672465"/>
              <a:gd name="connsiteY118" fmla="*/ 5791200 h 6858000"/>
              <a:gd name="connsiteX119" fmla="*/ 585153 w 672465"/>
              <a:gd name="connsiteY119" fmla="*/ 5829300 h 6858000"/>
              <a:gd name="connsiteX120" fmla="*/ 604203 w 672465"/>
              <a:gd name="connsiteY120" fmla="*/ 5867400 h 6858000"/>
              <a:gd name="connsiteX121" fmla="*/ 620078 w 672465"/>
              <a:gd name="connsiteY121" fmla="*/ 5903913 h 6858000"/>
              <a:gd name="connsiteX122" fmla="*/ 635953 w 672465"/>
              <a:gd name="connsiteY122" fmla="*/ 5945188 h 6858000"/>
              <a:gd name="connsiteX123" fmla="*/ 651828 w 672465"/>
              <a:gd name="connsiteY123" fmla="*/ 5991225 h 6858000"/>
              <a:gd name="connsiteX124" fmla="*/ 662940 w 672465"/>
              <a:gd name="connsiteY124" fmla="*/ 6043613 h 6858000"/>
              <a:gd name="connsiteX125" fmla="*/ 669290 w 672465"/>
              <a:gd name="connsiteY125" fmla="*/ 6103938 h 6858000"/>
              <a:gd name="connsiteX126" fmla="*/ 672465 w 672465"/>
              <a:gd name="connsiteY126" fmla="*/ 6172200 h 6858000"/>
              <a:gd name="connsiteX127" fmla="*/ 669290 w 672465"/>
              <a:gd name="connsiteY127" fmla="*/ 6240463 h 6858000"/>
              <a:gd name="connsiteX128" fmla="*/ 662940 w 672465"/>
              <a:gd name="connsiteY128" fmla="*/ 6300788 h 6858000"/>
              <a:gd name="connsiteX129" fmla="*/ 651828 w 672465"/>
              <a:gd name="connsiteY129" fmla="*/ 6353175 h 6858000"/>
              <a:gd name="connsiteX130" fmla="*/ 635953 w 672465"/>
              <a:gd name="connsiteY130" fmla="*/ 6399213 h 6858000"/>
              <a:gd name="connsiteX131" fmla="*/ 620078 w 672465"/>
              <a:gd name="connsiteY131" fmla="*/ 6440488 h 6858000"/>
              <a:gd name="connsiteX132" fmla="*/ 604203 w 672465"/>
              <a:gd name="connsiteY132" fmla="*/ 6477000 h 6858000"/>
              <a:gd name="connsiteX133" fmla="*/ 585153 w 672465"/>
              <a:gd name="connsiteY133" fmla="*/ 6515100 h 6858000"/>
              <a:gd name="connsiteX134" fmla="*/ 566103 w 672465"/>
              <a:gd name="connsiteY134" fmla="*/ 6553200 h 6858000"/>
              <a:gd name="connsiteX135" fmla="*/ 547053 w 672465"/>
              <a:gd name="connsiteY135" fmla="*/ 6589713 h 6858000"/>
              <a:gd name="connsiteX136" fmla="*/ 531178 w 672465"/>
              <a:gd name="connsiteY136" fmla="*/ 6630988 h 6858000"/>
              <a:gd name="connsiteX137" fmla="*/ 516890 w 672465"/>
              <a:gd name="connsiteY137" fmla="*/ 6677025 h 6858000"/>
              <a:gd name="connsiteX138" fmla="*/ 505778 w 672465"/>
              <a:gd name="connsiteY138" fmla="*/ 6729413 h 6858000"/>
              <a:gd name="connsiteX139" fmla="*/ 497840 w 672465"/>
              <a:gd name="connsiteY139" fmla="*/ 6789738 h 6858000"/>
              <a:gd name="connsiteX140" fmla="*/ 496253 w 672465"/>
              <a:gd name="connsiteY140" fmla="*/ 6858000 h 6858000"/>
              <a:gd name="connsiteX141" fmla="*/ 0 w 672465"/>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72465" h="6858000">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519AA962-86F8-4B7B-8F7E-91ABB6455081}"/>
              </a:ext>
            </a:extLst>
          </p:cNvPr>
          <p:cNvSpPr>
            <a:spLocks noGrp="1"/>
          </p:cNvSpPr>
          <p:nvPr>
            <p:ph idx="1"/>
          </p:nvPr>
        </p:nvSpPr>
        <p:spPr>
          <a:xfrm>
            <a:off x="1193799" y="2871982"/>
            <a:ext cx="6340855" cy="3181684"/>
          </a:xfrm>
        </p:spPr>
        <p:txBody>
          <a:bodyPr anchor="t">
            <a:normAutofit/>
          </a:bodyPr>
          <a:lstStyle/>
          <a:p>
            <a:r>
              <a:rPr lang="en-US" sz="1800">
                <a:solidFill>
                  <a:schemeClr val="tx1"/>
                </a:solidFill>
              </a:rPr>
              <a:t>Quality health and physical education programs can be life-changing for today’s young people and, in many cases, already are. Such programs offer students a well-rounded opportunity to develop their bodies and minds to gain skills that will propel them to success in both the physical and academic aspects of education—and life. Good HPE programs provide the structure and discipline that young people need to perform in school effectively, make positive choices in their lives, persevere to see a project through to the end, and earn the respect of their peers. Our society seems to be struggling with these things.</a:t>
            </a:r>
          </a:p>
        </p:txBody>
      </p:sp>
      <p:sp>
        <p:nvSpPr>
          <p:cNvPr id="25" name="Freeform: Shape 24">
            <a:extLst>
              <a:ext uri="{FF2B5EF4-FFF2-40B4-BE49-F238E27FC236}">
                <a16:creationId xmlns:a16="http://schemas.microsoft.com/office/drawing/2014/main" id="{D6B215F4-747D-4CC6-A400-179A94AB8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27" name="Freeform: Shape 26">
            <a:extLst>
              <a:ext uri="{FF2B5EF4-FFF2-40B4-BE49-F238E27FC236}">
                <a16:creationId xmlns:a16="http://schemas.microsoft.com/office/drawing/2014/main" id="{C336FE1A-0BAD-4B17-A0E2-47F328026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6" y="0"/>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clipart&#10;&#10;Description automatically generated">
            <a:extLst>
              <a:ext uri="{FF2B5EF4-FFF2-40B4-BE49-F238E27FC236}">
                <a16:creationId xmlns:a16="http://schemas.microsoft.com/office/drawing/2014/main" id="{A66D895B-73E0-4AD2-839D-8834E4FF41C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045" r="19054" b="-1"/>
          <a:stretch/>
        </p:blipFill>
        <p:spPr>
          <a:xfrm>
            <a:off x="8938777" y="671258"/>
            <a:ext cx="2897623" cy="1490539"/>
          </a:xfrm>
          <a:prstGeom prst="rect">
            <a:avLst/>
          </a:prstGeom>
        </p:spPr>
      </p:pic>
      <p:sp>
        <p:nvSpPr>
          <p:cNvPr id="29" name="Freeform: Shape 28">
            <a:extLst>
              <a:ext uri="{FF2B5EF4-FFF2-40B4-BE49-F238E27FC236}">
                <a16:creationId xmlns:a16="http://schemas.microsoft.com/office/drawing/2014/main" id="{5D3DD866-9865-42E4-989A-17A2755F2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1" name="Freeform: Shape 30">
            <a:extLst>
              <a:ext uri="{FF2B5EF4-FFF2-40B4-BE49-F238E27FC236}">
                <a16:creationId xmlns:a16="http://schemas.microsoft.com/office/drawing/2014/main" id="{9E2E6A6E-803E-4838-AD5C-113793CC2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7890" y="4009102"/>
            <a:ext cx="3214111" cy="2848897"/>
          </a:xfrm>
          <a:custGeom>
            <a:avLst/>
            <a:gdLst>
              <a:gd name="connsiteX0" fmla="*/ 1835656 w 3214111"/>
              <a:gd name="connsiteY0" fmla="*/ 0 h 2848897"/>
              <a:gd name="connsiteX1" fmla="*/ 1871276 w 3214111"/>
              <a:gd name="connsiteY1" fmla="*/ 3339 h 2848897"/>
              <a:gd name="connsiteX2" fmla="*/ 1905787 w 3214111"/>
              <a:gd name="connsiteY2" fmla="*/ 12245 h 2848897"/>
              <a:gd name="connsiteX3" fmla="*/ 1939183 w 3214111"/>
              <a:gd name="connsiteY3" fmla="*/ 25604 h 2848897"/>
              <a:gd name="connsiteX4" fmla="*/ 1973690 w 3214111"/>
              <a:gd name="connsiteY4" fmla="*/ 42302 h 2848897"/>
              <a:gd name="connsiteX5" fmla="*/ 2005974 w 3214111"/>
              <a:gd name="connsiteY5" fmla="*/ 61227 h 2848897"/>
              <a:gd name="connsiteX6" fmla="*/ 2039370 w 3214111"/>
              <a:gd name="connsiteY6" fmla="*/ 81264 h 2848897"/>
              <a:gd name="connsiteX7" fmla="*/ 2072765 w 3214111"/>
              <a:gd name="connsiteY7" fmla="*/ 99075 h 2848897"/>
              <a:gd name="connsiteX8" fmla="*/ 2106161 w 3214111"/>
              <a:gd name="connsiteY8" fmla="*/ 116887 h 2848897"/>
              <a:gd name="connsiteX9" fmla="*/ 2138444 w 3214111"/>
              <a:gd name="connsiteY9" fmla="*/ 130245 h 2848897"/>
              <a:gd name="connsiteX10" fmla="*/ 2174066 w 3214111"/>
              <a:gd name="connsiteY10" fmla="*/ 139150 h 2848897"/>
              <a:gd name="connsiteX11" fmla="*/ 2208575 w 3214111"/>
              <a:gd name="connsiteY11" fmla="*/ 143604 h 2848897"/>
              <a:gd name="connsiteX12" fmla="*/ 2245310 w 3214111"/>
              <a:gd name="connsiteY12" fmla="*/ 143604 h 2848897"/>
              <a:gd name="connsiteX13" fmla="*/ 2283159 w 3214111"/>
              <a:gd name="connsiteY13" fmla="*/ 141378 h 2848897"/>
              <a:gd name="connsiteX14" fmla="*/ 2321007 w 3214111"/>
              <a:gd name="connsiteY14" fmla="*/ 136924 h 2848897"/>
              <a:gd name="connsiteX15" fmla="*/ 2358857 w 3214111"/>
              <a:gd name="connsiteY15" fmla="*/ 131359 h 2848897"/>
              <a:gd name="connsiteX16" fmla="*/ 2396705 w 3214111"/>
              <a:gd name="connsiteY16" fmla="*/ 126906 h 2848897"/>
              <a:gd name="connsiteX17" fmla="*/ 2434554 w 3214111"/>
              <a:gd name="connsiteY17" fmla="*/ 123565 h 2848897"/>
              <a:gd name="connsiteX18" fmla="*/ 2470175 w 3214111"/>
              <a:gd name="connsiteY18" fmla="*/ 124678 h 2848897"/>
              <a:gd name="connsiteX19" fmla="*/ 2504683 w 3214111"/>
              <a:gd name="connsiteY19" fmla="*/ 129132 h 2848897"/>
              <a:gd name="connsiteX20" fmla="*/ 2538079 w 3214111"/>
              <a:gd name="connsiteY20" fmla="*/ 139150 h 2848897"/>
              <a:gd name="connsiteX21" fmla="*/ 2565910 w 3214111"/>
              <a:gd name="connsiteY21" fmla="*/ 153622 h 2848897"/>
              <a:gd name="connsiteX22" fmla="*/ 2592625 w 3214111"/>
              <a:gd name="connsiteY22" fmla="*/ 172547 h 2848897"/>
              <a:gd name="connsiteX23" fmla="*/ 2616003 w 3214111"/>
              <a:gd name="connsiteY23" fmla="*/ 194811 h 2848897"/>
              <a:gd name="connsiteX24" fmla="*/ 2639380 w 3214111"/>
              <a:gd name="connsiteY24" fmla="*/ 220414 h 2848897"/>
              <a:gd name="connsiteX25" fmla="*/ 2660531 w 3214111"/>
              <a:gd name="connsiteY25" fmla="*/ 247131 h 2848897"/>
              <a:gd name="connsiteX26" fmla="*/ 2681682 w 3214111"/>
              <a:gd name="connsiteY26" fmla="*/ 274961 h 2848897"/>
              <a:gd name="connsiteX27" fmla="*/ 2702832 w 3214111"/>
              <a:gd name="connsiteY27" fmla="*/ 302791 h 2848897"/>
              <a:gd name="connsiteX28" fmla="*/ 2723982 w 3214111"/>
              <a:gd name="connsiteY28" fmla="*/ 329509 h 2848897"/>
              <a:gd name="connsiteX29" fmla="*/ 2746247 w 3214111"/>
              <a:gd name="connsiteY29" fmla="*/ 355112 h 2848897"/>
              <a:gd name="connsiteX30" fmla="*/ 2771851 w 3214111"/>
              <a:gd name="connsiteY30" fmla="*/ 377377 h 2848897"/>
              <a:gd name="connsiteX31" fmla="*/ 2796341 w 3214111"/>
              <a:gd name="connsiteY31" fmla="*/ 397415 h 2848897"/>
              <a:gd name="connsiteX32" fmla="*/ 2824171 w 3214111"/>
              <a:gd name="connsiteY32" fmla="*/ 412999 h 2848897"/>
              <a:gd name="connsiteX33" fmla="*/ 2854227 w 3214111"/>
              <a:gd name="connsiteY33" fmla="*/ 426357 h 2848897"/>
              <a:gd name="connsiteX34" fmla="*/ 2886509 w 3214111"/>
              <a:gd name="connsiteY34" fmla="*/ 437489 h 2848897"/>
              <a:gd name="connsiteX35" fmla="*/ 2919904 w 3214111"/>
              <a:gd name="connsiteY35" fmla="*/ 447507 h 2848897"/>
              <a:gd name="connsiteX36" fmla="*/ 2953300 w 3214111"/>
              <a:gd name="connsiteY36" fmla="*/ 456413 h 2848897"/>
              <a:gd name="connsiteX37" fmla="*/ 2987809 w 3214111"/>
              <a:gd name="connsiteY37" fmla="*/ 465320 h 2848897"/>
              <a:gd name="connsiteX38" fmla="*/ 3020092 w 3214111"/>
              <a:gd name="connsiteY38" fmla="*/ 475338 h 2848897"/>
              <a:gd name="connsiteX39" fmla="*/ 3052373 w 3214111"/>
              <a:gd name="connsiteY39" fmla="*/ 486470 h 2848897"/>
              <a:gd name="connsiteX40" fmla="*/ 3082430 w 3214111"/>
              <a:gd name="connsiteY40" fmla="*/ 499829 h 2848897"/>
              <a:gd name="connsiteX41" fmla="*/ 3109148 w 3214111"/>
              <a:gd name="connsiteY41" fmla="*/ 516527 h 2848897"/>
              <a:gd name="connsiteX42" fmla="*/ 3133639 w 3214111"/>
              <a:gd name="connsiteY42" fmla="*/ 536565 h 2848897"/>
              <a:gd name="connsiteX43" fmla="*/ 3153674 w 3214111"/>
              <a:gd name="connsiteY43" fmla="*/ 561055 h 2848897"/>
              <a:gd name="connsiteX44" fmla="*/ 3170373 w 3214111"/>
              <a:gd name="connsiteY44" fmla="*/ 587772 h 2848897"/>
              <a:gd name="connsiteX45" fmla="*/ 3183731 w 3214111"/>
              <a:gd name="connsiteY45" fmla="*/ 617827 h 2848897"/>
              <a:gd name="connsiteX46" fmla="*/ 3194863 w 3214111"/>
              <a:gd name="connsiteY46" fmla="*/ 650112 h 2848897"/>
              <a:gd name="connsiteX47" fmla="*/ 3204881 w 3214111"/>
              <a:gd name="connsiteY47" fmla="*/ 682393 h 2848897"/>
              <a:gd name="connsiteX48" fmla="*/ 3213788 w 3214111"/>
              <a:gd name="connsiteY48" fmla="*/ 716904 h 2848897"/>
              <a:gd name="connsiteX49" fmla="*/ 3214111 w 3214111"/>
              <a:gd name="connsiteY49" fmla="*/ 718115 h 2848897"/>
              <a:gd name="connsiteX50" fmla="*/ 3214111 w 3214111"/>
              <a:gd name="connsiteY50" fmla="*/ 2848897 h 2848897"/>
              <a:gd name="connsiteX51" fmla="*/ 426570 w 3214111"/>
              <a:gd name="connsiteY51" fmla="*/ 2848897 h 2848897"/>
              <a:gd name="connsiteX52" fmla="*/ 414108 w 3214111"/>
              <a:gd name="connsiteY52" fmla="*/ 2820857 h 2848897"/>
              <a:gd name="connsiteX53" fmla="*/ 398524 w 3214111"/>
              <a:gd name="connsiteY53" fmla="*/ 2793028 h 2848897"/>
              <a:gd name="connsiteX54" fmla="*/ 378487 w 3214111"/>
              <a:gd name="connsiteY54" fmla="*/ 2768537 h 2848897"/>
              <a:gd name="connsiteX55" fmla="*/ 356222 w 3214111"/>
              <a:gd name="connsiteY55" fmla="*/ 2742933 h 2848897"/>
              <a:gd name="connsiteX56" fmla="*/ 330619 w 3214111"/>
              <a:gd name="connsiteY56" fmla="*/ 2720669 h 2848897"/>
              <a:gd name="connsiteX57" fmla="*/ 302788 w 3214111"/>
              <a:gd name="connsiteY57" fmla="*/ 2699519 h 2848897"/>
              <a:gd name="connsiteX58" fmla="*/ 274959 w 3214111"/>
              <a:gd name="connsiteY58" fmla="*/ 2678368 h 2848897"/>
              <a:gd name="connsiteX59" fmla="*/ 247130 w 3214111"/>
              <a:gd name="connsiteY59" fmla="*/ 2657218 h 2848897"/>
              <a:gd name="connsiteX60" fmla="*/ 220413 w 3214111"/>
              <a:gd name="connsiteY60" fmla="*/ 2636065 h 2848897"/>
              <a:gd name="connsiteX61" fmla="*/ 194809 w 3214111"/>
              <a:gd name="connsiteY61" fmla="*/ 2612689 h 2848897"/>
              <a:gd name="connsiteX62" fmla="*/ 172546 w 3214111"/>
              <a:gd name="connsiteY62" fmla="*/ 2589312 h 2848897"/>
              <a:gd name="connsiteX63" fmla="*/ 153622 w 3214111"/>
              <a:gd name="connsiteY63" fmla="*/ 2562594 h 2848897"/>
              <a:gd name="connsiteX64" fmla="*/ 139150 w 3214111"/>
              <a:gd name="connsiteY64" fmla="*/ 2534764 h 2848897"/>
              <a:gd name="connsiteX65" fmla="*/ 129132 w 3214111"/>
              <a:gd name="connsiteY65" fmla="*/ 2501370 h 2848897"/>
              <a:gd name="connsiteX66" fmla="*/ 124678 w 3214111"/>
              <a:gd name="connsiteY66" fmla="*/ 2466860 h 2848897"/>
              <a:gd name="connsiteX67" fmla="*/ 123564 w 3214111"/>
              <a:gd name="connsiteY67" fmla="*/ 2431236 h 2848897"/>
              <a:gd name="connsiteX68" fmla="*/ 126904 w 3214111"/>
              <a:gd name="connsiteY68" fmla="*/ 2393388 h 2848897"/>
              <a:gd name="connsiteX69" fmla="*/ 131358 w 3214111"/>
              <a:gd name="connsiteY69" fmla="*/ 2355539 h 2848897"/>
              <a:gd name="connsiteX70" fmla="*/ 136923 w 3214111"/>
              <a:gd name="connsiteY70" fmla="*/ 2317690 h 2848897"/>
              <a:gd name="connsiteX71" fmla="*/ 141376 w 3214111"/>
              <a:gd name="connsiteY71" fmla="*/ 2279842 h 2848897"/>
              <a:gd name="connsiteX72" fmla="*/ 143604 w 3214111"/>
              <a:gd name="connsiteY72" fmla="*/ 2241992 h 2848897"/>
              <a:gd name="connsiteX73" fmla="*/ 143604 w 3214111"/>
              <a:gd name="connsiteY73" fmla="*/ 2205256 h 2848897"/>
              <a:gd name="connsiteX74" fmla="*/ 139150 w 3214111"/>
              <a:gd name="connsiteY74" fmla="*/ 2170747 h 2848897"/>
              <a:gd name="connsiteX75" fmla="*/ 130245 w 3214111"/>
              <a:gd name="connsiteY75" fmla="*/ 2136238 h 2848897"/>
              <a:gd name="connsiteX76" fmla="*/ 116886 w 3214111"/>
              <a:gd name="connsiteY76" fmla="*/ 2103954 h 2848897"/>
              <a:gd name="connsiteX77" fmla="*/ 100188 w 3214111"/>
              <a:gd name="connsiteY77" fmla="*/ 2070559 h 2848897"/>
              <a:gd name="connsiteX78" fmla="*/ 81264 w 3214111"/>
              <a:gd name="connsiteY78" fmla="*/ 2037163 h 2848897"/>
              <a:gd name="connsiteX79" fmla="*/ 61227 w 3214111"/>
              <a:gd name="connsiteY79" fmla="*/ 2003766 h 2848897"/>
              <a:gd name="connsiteX80" fmla="*/ 42303 w 3214111"/>
              <a:gd name="connsiteY80" fmla="*/ 1971483 h 2848897"/>
              <a:gd name="connsiteX81" fmla="*/ 25603 w 3214111"/>
              <a:gd name="connsiteY81" fmla="*/ 1936974 h 2848897"/>
              <a:gd name="connsiteX82" fmla="*/ 12246 w 3214111"/>
              <a:gd name="connsiteY82" fmla="*/ 1903578 h 2848897"/>
              <a:gd name="connsiteX83" fmla="*/ 3340 w 3214111"/>
              <a:gd name="connsiteY83" fmla="*/ 1869068 h 2848897"/>
              <a:gd name="connsiteX84" fmla="*/ 0 w 3214111"/>
              <a:gd name="connsiteY84" fmla="*/ 1833446 h 2848897"/>
              <a:gd name="connsiteX85" fmla="*/ 3340 w 3214111"/>
              <a:gd name="connsiteY85" fmla="*/ 1797824 h 2848897"/>
              <a:gd name="connsiteX86" fmla="*/ 12246 w 3214111"/>
              <a:gd name="connsiteY86" fmla="*/ 1763315 h 2848897"/>
              <a:gd name="connsiteX87" fmla="*/ 25603 w 3214111"/>
              <a:gd name="connsiteY87" fmla="*/ 1729918 h 2848897"/>
              <a:gd name="connsiteX88" fmla="*/ 42303 w 3214111"/>
              <a:gd name="connsiteY88" fmla="*/ 1695410 h 2848897"/>
              <a:gd name="connsiteX89" fmla="*/ 61227 w 3214111"/>
              <a:gd name="connsiteY89" fmla="*/ 1663126 h 2848897"/>
              <a:gd name="connsiteX90" fmla="*/ 81264 w 3214111"/>
              <a:gd name="connsiteY90" fmla="*/ 1629730 h 2848897"/>
              <a:gd name="connsiteX91" fmla="*/ 100188 w 3214111"/>
              <a:gd name="connsiteY91" fmla="*/ 1596334 h 2848897"/>
              <a:gd name="connsiteX92" fmla="*/ 116886 w 3214111"/>
              <a:gd name="connsiteY92" fmla="*/ 1562938 h 2848897"/>
              <a:gd name="connsiteX93" fmla="*/ 130245 w 3214111"/>
              <a:gd name="connsiteY93" fmla="*/ 1530654 h 2848897"/>
              <a:gd name="connsiteX94" fmla="*/ 139150 w 3214111"/>
              <a:gd name="connsiteY94" fmla="*/ 1496145 h 2848897"/>
              <a:gd name="connsiteX95" fmla="*/ 143604 w 3214111"/>
              <a:gd name="connsiteY95" fmla="*/ 1461636 h 2848897"/>
              <a:gd name="connsiteX96" fmla="*/ 143604 w 3214111"/>
              <a:gd name="connsiteY96" fmla="*/ 1424901 h 2848897"/>
              <a:gd name="connsiteX97" fmla="*/ 141376 w 3214111"/>
              <a:gd name="connsiteY97" fmla="*/ 1387052 h 2848897"/>
              <a:gd name="connsiteX98" fmla="*/ 136923 w 3214111"/>
              <a:gd name="connsiteY98" fmla="*/ 1349203 h 2848897"/>
              <a:gd name="connsiteX99" fmla="*/ 131358 w 3214111"/>
              <a:gd name="connsiteY99" fmla="*/ 1311353 h 2848897"/>
              <a:gd name="connsiteX100" fmla="*/ 126904 w 3214111"/>
              <a:gd name="connsiteY100" fmla="*/ 1273505 h 2848897"/>
              <a:gd name="connsiteX101" fmla="*/ 123564 w 3214111"/>
              <a:gd name="connsiteY101" fmla="*/ 1235657 h 2848897"/>
              <a:gd name="connsiteX102" fmla="*/ 124678 w 3214111"/>
              <a:gd name="connsiteY102" fmla="*/ 1200034 h 2848897"/>
              <a:gd name="connsiteX103" fmla="*/ 129132 w 3214111"/>
              <a:gd name="connsiteY103" fmla="*/ 1165525 h 2848897"/>
              <a:gd name="connsiteX104" fmla="*/ 139150 w 3214111"/>
              <a:gd name="connsiteY104" fmla="*/ 1132128 h 2848897"/>
              <a:gd name="connsiteX105" fmla="*/ 153622 w 3214111"/>
              <a:gd name="connsiteY105" fmla="*/ 1104298 h 2848897"/>
              <a:gd name="connsiteX106" fmla="*/ 172546 w 3214111"/>
              <a:gd name="connsiteY106" fmla="*/ 1077582 h 2848897"/>
              <a:gd name="connsiteX107" fmla="*/ 194809 w 3214111"/>
              <a:gd name="connsiteY107" fmla="*/ 1054204 h 2848897"/>
              <a:gd name="connsiteX108" fmla="*/ 220413 w 3214111"/>
              <a:gd name="connsiteY108" fmla="*/ 1030827 h 2848897"/>
              <a:gd name="connsiteX109" fmla="*/ 247130 w 3214111"/>
              <a:gd name="connsiteY109" fmla="*/ 1009676 h 2848897"/>
              <a:gd name="connsiteX110" fmla="*/ 274959 w 3214111"/>
              <a:gd name="connsiteY110" fmla="*/ 988524 h 2848897"/>
              <a:gd name="connsiteX111" fmla="*/ 302788 w 3214111"/>
              <a:gd name="connsiteY111" fmla="*/ 967374 h 2848897"/>
              <a:gd name="connsiteX112" fmla="*/ 330619 w 3214111"/>
              <a:gd name="connsiteY112" fmla="*/ 946223 h 2848897"/>
              <a:gd name="connsiteX113" fmla="*/ 356222 w 3214111"/>
              <a:gd name="connsiteY113" fmla="*/ 923960 h 2848897"/>
              <a:gd name="connsiteX114" fmla="*/ 378487 w 3214111"/>
              <a:gd name="connsiteY114" fmla="*/ 898356 h 2848897"/>
              <a:gd name="connsiteX115" fmla="*/ 398524 w 3214111"/>
              <a:gd name="connsiteY115" fmla="*/ 873865 h 2848897"/>
              <a:gd name="connsiteX116" fmla="*/ 414108 w 3214111"/>
              <a:gd name="connsiteY116" fmla="*/ 846035 h 2848897"/>
              <a:gd name="connsiteX117" fmla="*/ 427466 w 3214111"/>
              <a:gd name="connsiteY117" fmla="*/ 815980 h 2848897"/>
              <a:gd name="connsiteX118" fmla="*/ 438598 w 3214111"/>
              <a:gd name="connsiteY118" fmla="*/ 783695 h 2848897"/>
              <a:gd name="connsiteX119" fmla="*/ 448618 w 3214111"/>
              <a:gd name="connsiteY119" fmla="*/ 750298 h 2848897"/>
              <a:gd name="connsiteX120" fmla="*/ 457523 w 3214111"/>
              <a:gd name="connsiteY120" fmla="*/ 716904 h 2848897"/>
              <a:gd name="connsiteX121" fmla="*/ 466429 w 3214111"/>
              <a:gd name="connsiteY121" fmla="*/ 682393 h 2848897"/>
              <a:gd name="connsiteX122" fmla="*/ 476447 w 3214111"/>
              <a:gd name="connsiteY122" fmla="*/ 650112 h 2848897"/>
              <a:gd name="connsiteX123" fmla="*/ 487579 w 3214111"/>
              <a:gd name="connsiteY123" fmla="*/ 617827 h 2848897"/>
              <a:gd name="connsiteX124" fmla="*/ 500938 w 3214111"/>
              <a:gd name="connsiteY124" fmla="*/ 587772 h 2848897"/>
              <a:gd name="connsiteX125" fmla="*/ 517636 w 3214111"/>
              <a:gd name="connsiteY125" fmla="*/ 561055 h 2848897"/>
              <a:gd name="connsiteX126" fmla="*/ 537671 w 3214111"/>
              <a:gd name="connsiteY126" fmla="*/ 536565 h 2848897"/>
              <a:gd name="connsiteX127" fmla="*/ 562163 w 3214111"/>
              <a:gd name="connsiteY127" fmla="*/ 516527 h 2848897"/>
              <a:gd name="connsiteX128" fmla="*/ 588880 w 3214111"/>
              <a:gd name="connsiteY128" fmla="*/ 499829 h 2848897"/>
              <a:gd name="connsiteX129" fmla="*/ 618935 w 3214111"/>
              <a:gd name="connsiteY129" fmla="*/ 486470 h 2848897"/>
              <a:gd name="connsiteX130" fmla="*/ 651218 w 3214111"/>
              <a:gd name="connsiteY130" fmla="*/ 475338 h 2848897"/>
              <a:gd name="connsiteX131" fmla="*/ 683501 w 3214111"/>
              <a:gd name="connsiteY131" fmla="*/ 465320 h 2848897"/>
              <a:gd name="connsiteX132" fmla="*/ 718010 w 3214111"/>
              <a:gd name="connsiteY132" fmla="*/ 456413 h 2848897"/>
              <a:gd name="connsiteX133" fmla="*/ 751405 w 3214111"/>
              <a:gd name="connsiteY133" fmla="*/ 447507 h 2848897"/>
              <a:gd name="connsiteX134" fmla="*/ 784802 w 3214111"/>
              <a:gd name="connsiteY134" fmla="*/ 437489 h 2848897"/>
              <a:gd name="connsiteX135" fmla="*/ 817083 w 3214111"/>
              <a:gd name="connsiteY135" fmla="*/ 426357 h 2848897"/>
              <a:gd name="connsiteX136" fmla="*/ 847140 w 3214111"/>
              <a:gd name="connsiteY136" fmla="*/ 412999 h 2848897"/>
              <a:gd name="connsiteX137" fmla="*/ 874970 w 3214111"/>
              <a:gd name="connsiteY137" fmla="*/ 397415 h 2848897"/>
              <a:gd name="connsiteX138" fmla="*/ 899460 w 3214111"/>
              <a:gd name="connsiteY138" fmla="*/ 377377 h 2848897"/>
              <a:gd name="connsiteX139" fmla="*/ 925064 w 3214111"/>
              <a:gd name="connsiteY139" fmla="*/ 355112 h 2848897"/>
              <a:gd name="connsiteX140" fmla="*/ 947328 w 3214111"/>
              <a:gd name="connsiteY140" fmla="*/ 329509 h 2848897"/>
              <a:gd name="connsiteX141" fmla="*/ 968478 w 3214111"/>
              <a:gd name="connsiteY141" fmla="*/ 302791 h 2848897"/>
              <a:gd name="connsiteX142" fmla="*/ 989628 w 3214111"/>
              <a:gd name="connsiteY142" fmla="*/ 274961 h 2848897"/>
              <a:gd name="connsiteX143" fmla="*/ 1010780 w 3214111"/>
              <a:gd name="connsiteY143" fmla="*/ 247131 h 2848897"/>
              <a:gd name="connsiteX144" fmla="*/ 1031930 w 3214111"/>
              <a:gd name="connsiteY144" fmla="*/ 220414 h 2848897"/>
              <a:gd name="connsiteX145" fmla="*/ 1055307 w 3214111"/>
              <a:gd name="connsiteY145" fmla="*/ 194811 h 2848897"/>
              <a:gd name="connsiteX146" fmla="*/ 1078683 w 3214111"/>
              <a:gd name="connsiteY146" fmla="*/ 172547 h 2848897"/>
              <a:gd name="connsiteX147" fmla="*/ 1105401 w 3214111"/>
              <a:gd name="connsiteY147" fmla="*/ 153622 h 2848897"/>
              <a:gd name="connsiteX148" fmla="*/ 1133231 w 3214111"/>
              <a:gd name="connsiteY148" fmla="*/ 139150 h 2848897"/>
              <a:gd name="connsiteX149" fmla="*/ 1166627 w 3214111"/>
              <a:gd name="connsiteY149" fmla="*/ 129132 h 2848897"/>
              <a:gd name="connsiteX150" fmla="*/ 1201137 w 3214111"/>
              <a:gd name="connsiteY150" fmla="*/ 124678 h 2848897"/>
              <a:gd name="connsiteX151" fmla="*/ 1236757 w 3214111"/>
              <a:gd name="connsiteY151" fmla="*/ 123565 h 2848897"/>
              <a:gd name="connsiteX152" fmla="*/ 1274605 w 3214111"/>
              <a:gd name="connsiteY152" fmla="*/ 126906 h 2848897"/>
              <a:gd name="connsiteX153" fmla="*/ 1312455 w 3214111"/>
              <a:gd name="connsiteY153" fmla="*/ 131359 h 2848897"/>
              <a:gd name="connsiteX154" fmla="*/ 1350304 w 3214111"/>
              <a:gd name="connsiteY154" fmla="*/ 136924 h 2848897"/>
              <a:gd name="connsiteX155" fmla="*/ 1388152 w 3214111"/>
              <a:gd name="connsiteY155" fmla="*/ 141378 h 2848897"/>
              <a:gd name="connsiteX156" fmla="*/ 1426000 w 3214111"/>
              <a:gd name="connsiteY156" fmla="*/ 143604 h 2848897"/>
              <a:gd name="connsiteX157" fmla="*/ 1462737 w 3214111"/>
              <a:gd name="connsiteY157" fmla="*/ 143604 h 2848897"/>
              <a:gd name="connsiteX158" fmla="*/ 1497245 w 3214111"/>
              <a:gd name="connsiteY158" fmla="*/ 139150 h 2848897"/>
              <a:gd name="connsiteX159" fmla="*/ 1531755 w 3214111"/>
              <a:gd name="connsiteY159" fmla="*/ 130245 h 2848897"/>
              <a:gd name="connsiteX160" fmla="*/ 1565150 w 3214111"/>
              <a:gd name="connsiteY160" fmla="*/ 116887 h 2848897"/>
              <a:gd name="connsiteX161" fmla="*/ 1598545 w 3214111"/>
              <a:gd name="connsiteY161" fmla="*/ 99075 h 2848897"/>
              <a:gd name="connsiteX162" fmla="*/ 1631941 w 3214111"/>
              <a:gd name="connsiteY162" fmla="*/ 81264 h 2848897"/>
              <a:gd name="connsiteX163" fmla="*/ 1665337 w 3214111"/>
              <a:gd name="connsiteY163" fmla="*/ 61227 h 2848897"/>
              <a:gd name="connsiteX164" fmla="*/ 1697620 w 3214111"/>
              <a:gd name="connsiteY164" fmla="*/ 42302 h 2848897"/>
              <a:gd name="connsiteX165" fmla="*/ 1732129 w 3214111"/>
              <a:gd name="connsiteY165" fmla="*/ 25604 h 2848897"/>
              <a:gd name="connsiteX166" fmla="*/ 1765525 w 3214111"/>
              <a:gd name="connsiteY166" fmla="*/ 12245 h 2848897"/>
              <a:gd name="connsiteX167" fmla="*/ 1800034 w 3214111"/>
              <a:gd name="connsiteY167"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214111" h="2848897">
                <a:moveTo>
                  <a:pt x="1835656" y="0"/>
                </a:moveTo>
                <a:lnTo>
                  <a:pt x="1871276" y="3339"/>
                </a:lnTo>
                <a:lnTo>
                  <a:pt x="1905787" y="12245"/>
                </a:lnTo>
                <a:lnTo>
                  <a:pt x="1939183" y="25604"/>
                </a:lnTo>
                <a:lnTo>
                  <a:pt x="1973690" y="42302"/>
                </a:lnTo>
                <a:lnTo>
                  <a:pt x="2005974" y="61227"/>
                </a:lnTo>
                <a:lnTo>
                  <a:pt x="2039370" y="81264"/>
                </a:lnTo>
                <a:lnTo>
                  <a:pt x="2072765" y="99075"/>
                </a:lnTo>
                <a:lnTo>
                  <a:pt x="2106161" y="116887"/>
                </a:lnTo>
                <a:lnTo>
                  <a:pt x="2138444" y="130245"/>
                </a:lnTo>
                <a:lnTo>
                  <a:pt x="2174066" y="139150"/>
                </a:lnTo>
                <a:lnTo>
                  <a:pt x="2208575" y="143604"/>
                </a:lnTo>
                <a:lnTo>
                  <a:pt x="2245310" y="143604"/>
                </a:lnTo>
                <a:lnTo>
                  <a:pt x="2283159" y="141378"/>
                </a:lnTo>
                <a:lnTo>
                  <a:pt x="2321007" y="136924"/>
                </a:lnTo>
                <a:lnTo>
                  <a:pt x="2358857" y="131359"/>
                </a:lnTo>
                <a:lnTo>
                  <a:pt x="2396705" y="126906"/>
                </a:lnTo>
                <a:lnTo>
                  <a:pt x="2434554" y="123565"/>
                </a:lnTo>
                <a:lnTo>
                  <a:pt x="2470175" y="124678"/>
                </a:lnTo>
                <a:lnTo>
                  <a:pt x="2504683" y="129132"/>
                </a:lnTo>
                <a:lnTo>
                  <a:pt x="2538079" y="139150"/>
                </a:lnTo>
                <a:lnTo>
                  <a:pt x="2565910" y="153622"/>
                </a:lnTo>
                <a:lnTo>
                  <a:pt x="2592625" y="172547"/>
                </a:lnTo>
                <a:lnTo>
                  <a:pt x="2616003" y="194811"/>
                </a:lnTo>
                <a:lnTo>
                  <a:pt x="2639380" y="220414"/>
                </a:lnTo>
                <a:lnTo>
                  <a:pt x="2660531" y="247131"/>
                </a:lnTo>
                <a:lnTo>
                  <a:pt x="2681682" y="274961"/>
                </a:lnTo>
                <a:lnTo>
                  <a:pt x="2702832" y="302791"/>
                </a:lnTo>
                <a:lnTo>
                  <a:pt x="2723982" y="329509"/>
                </a:lnTo>
                <a:lnTo>
                  <a:pt x="2746247" y="355112"/>
                </a:lnTo>
                <a:lnTo>
                  <a:pt x="2771851" y="377377"/>
                </a:lnTo>
                <a:lnTo>
                  <a:pt x="2796341" y="397415"/>
                </a:lnTo>
                <a:lnTo>
                  <a:pt x="2824171" y="412999"/>
                </a:lnTo>
                <a:lnTo>
                  <a:pt x="2854227" y="426357"/>
                </a:lnTo>
                <a:lnTo>
                  <a:pt x="2886509" y="437489"/>
                </a:lnTo>
                <a:lnTo>
                  <a:pt x="2919904" y="447507"/>
                </a:lnTo>
                <a:lnTo>
                  <a:pt x="2953300" y="456413"/>
                </a:lnTo>
                <a:lnTo>
                  <a:pt x="2987809" y="465320"/>
                </a:lnTo>
                <a:lnTo>
                  <a:pt x="3020092" y="475338"/>
                </a:lnTo>
                <a:lnTo>
                  <a:pt x="3052373" y="486470"/>
                </a:lnTo>
                <a:lnTo>
                  <a:pt x="3082430" y="499829"/>
                </a:lnTo>
                <a:lnTo>
                  <a:pt x="3109148" y="516527"/>
                </a:lnTo>
                <a:lnTo>
                  <a:pt x="3133639" y="536565"/>
                </a:lnTo>
                <a:lnTo>
                  <a:pt x="3153674" y="561055"/>
                </a:lnTo>
                <a:lnTo>
                  <a:pt x="3170373" y="587772"/>
                </a:lnTo>
                <a:lnTo>
                  <a:pt x="3183731" y="617827"/>
                </a:lnTo>
                <a:lnTo>
                  <a:pt x="3194863" y="650112"/>
                </a:lnTo>
                <a:lnTo>
                  <a:pt x="3204881" y="682393"/>
                </a:lnTo>
                <a:lnTo>
                  <a:pt x="3213788" y="716904"/>
                </a:lnTo>
                <a:lnTo>
                  <a:pt x="3214111" y="718115"/>
                </a:lnTo>
                <a:lnTo>
                  <a:pt x="3214111" y="2848897"/>
                </a:lnTo>
                <a:lnTo>
                  <a:pt x="426570" y="2848897"/>
                </a:lnTo>
                <a:lnTo>
                  <a:pt x="414108" y="2820857"/>
                </a:lnTo>
                <a:lnTo>
                  <a:pt x="398524" y="2793028"/>
                </a:lnTo>
                <a:lnTo>
                  <a:pt x="378487" y="2768537"/>
                </a:lnTo>
                <a:lnTo>
                  <a:pt x="356222" y="2742933"/>
                </a:lnTo>
                <a:lnTo>
                  <a:pt x="330619" y="2720669"/>
                </a:lnTo>
                <a:lnTo>
                  <a:pt x="302788" y="2699519"/>
                </a:lnTo>
                <a:lnTo>
                  <a:pt x="274959" y="2678368"/>
                </a:lnTo>
                <a:lnTo>
                  <a:pt x="247130" y="2657218"/>
                </a:lnTo>
                <a:lnTo>
                  <a:pt x="220413" y="2636065"/>
                </a:lnTo>
                <a:lnTo>
                  <a:pt x="194809" y="2612689"/>
                </a:lnTo>
                <a:lnTo>
                  <a:pt x="172546" y="2589312"/>
                </a:lnTo>
                <a:lnTo>
                  <a:pt x="153622" y="2562594"/>
                </a:lnTo>
                <a:lnTo>
                  <a:pt x="139150" y="2534764"/>
                </a:lnTo>
                <a:lnTo>
                  <a:pt x="129132" y="2501370"/>
                </a:lnTo>
                <a:lnTo>
                  <a:pt x="124678" y="2466860"/>
                </a:lnTo>
                <a:lnTo>
                  <a:pt x="123564" y="2431236"/>
                </a:lnTo>
                <a:lnTo>
                  <a:pt x="126904" y="2393388"/>
                </a:lnTo>
                <a:lnTo>
                  <a:pt x="131358" y="2355539"/>
                </a:lnTo>
                <a:lnTo>
                  <a:pt x="136923" y="2317690"/>
                </a:lnTo>
                <a:lnTo>
                  <a:pt x="141376" y="2279842"/>
                </a:lnTo>
                <a:lnTo>
                  <a:pt x="143604" y="2241992"/>
                </a:lnTo>
                <a:lnTo>
                  <a:pt x="143604" y="2205256"/>
                </a:lnTo>
                <a:lnTo>
                  <a:pt x="139150" y="2170747"/>
                </a:lnTo>
                <a:lnTo>
                  <a:pt x="130245" y="2136238"/>
                </a:lnTo>
                <a:lnTo>
                  <a:pt x="116886" y="2103954"/>
                </a:lnTo>
                <a:lnTo>
                  <a:pt x="100188" y="2070559"/>
                </a:lnTo>
                <a:lnTo>
                  <a:pt x="81264" y="2037163"/>
                </a:lnTo>
                <a:lnTo>
                  <a:pt x="61227" y="2003766"/>
                </a:lnTo>
                <a:lnTo>
                  <a:pt x="42303" y="1971483"/>
                </a:lnTo>
                <a:lnTo>
                  <a:pt x="25603" y="1936974"/>
                </a:lnTo>
                <a:lnTo>
                  <a:pt x="12246" y="1903578"/>
                </a:lnTo>
                <a:lnTo>
                  <a:pt x="3340" y="1869068"/>
                </a:lnTo>
                <a:lnTo>
                  <a:pt x="0" y="1833446"/>
                </a:lnTo>
                <a:lnTo>
                  <a:pt x="3340" y="1797824"/>
                </a:lnTo>
                <a:lnTo>
                  <a:pt x="12246" y="1763315"/>
                </a:lnTo>
                <a:lnTo>
                  <a:pt x="25603" y="1729918"/>
                </a:lnTo>
                <a:lnTo>
                  <a:pt x="42303" y="1695410"/>
                </a:lnTo>
                <a:lnTo>
                  <a:pt x="61227" y="1663126"/>
                </a:lnTo>
                <a:lnTo>
                  <a:pt x="81264" y="1629730"/>
                </a:lnTo>
                <a:lnTo>
                  <a:pt x="100188" y="1596334"/>
                </a:lnTo>
                <a:lnTo>
                  <a:pt x="116886" y="1562938"/>
                </a:lnTo>
                <a:lnTo>
                  <a:pt x="130245" y="1530654"/>
                </a:lnTo>
                <a:lnTo>
                  <a:pt x="139150" y="1496145"/>
                </a:lnTo>
                <a:lnTo>
                  <a:pt x="143604" y="1461636"/>
                </a:lnTo>
                <a:lnTo>
                  <a:pt x="143604" y="1424901"/>
                </a:lnTo>
                <a:lnTo>
                  <a:pt x="141376" y="1387052"/>
                </a:lnTo>
                <a:lnTo>
                  <a:pt x="136923" y="1349203"/>
                </a:lnTo>
                <a:lnTo>
                  <a:pt x="131358" y="1311353"/>
                </a:lnTo>
                <a:lnTo>
                  <a:pt x="126904" y="1273505"/>
                </a:lnTo>
                <a:lnTo>
                  <a:pt x="123564" y="1235657"/>
                </a:lnTo>
                <a:lnTo>
                  <a:pt x="124678" y="1200034"/>
                </a:lnTo>
                <a:lnTo>
                  <a:pt x="129132" y="1165525"/>
                </a:lnTo>
                <a:lnTo>
                  <a:pt x="139150" y="1132128"/>
                </a:lnTo>
                <a:lnTo>
                  <a:pt x="153622" y="1104298"/>
                </a:lnTo>
                <a:lnTo>
                  <a:pt x="172546" y="1077582"/>
                </a:lnTo>
                <a:lnTo>
                  <a:pt x="194809" y="1054204"/>
                </a:lnTo>
                <a:lnTo>
                  <a:pt x="220413" y="1030827"/>
                </a:lnTo>
                <a:lnTo>
                  <a:pt x="247130" y="1009676"/>
                </a:lnTo>
                <a:lnTo>
                  <a:pt x="274959" y="988524"/>
                </a:lnTo>
                <a:lnTo>
                  <a:pt x="302788" y="967374"/>
                </a:lnTo>
                <a:lnTo>
                  <a:pt x="330619" y="946223"/>
                </a:lnTo>
                <a:lnTo>
                  <a:pt x="356222" y="923960"/>
                </a:lnTo>
                <a:lnTo>
                  <a:pt x="378487" y="898356"/>
                </a:lnTo>
                <a:lnTo>
                  <a:pt x="398524" y="873865"/>
                </a:lnTo>
                <a:lnTo>
                  <a:pt x="414108" y="846035"/>
                </a:lnTo>
                <a:lnTo>
                  <a:pt x="427466" y="815980"/>
                </a:lnTo>
                <a:lnTo>
                  <a:pt x="438598" y="783695"/>
                </a:lnTo>
                <a:lnTo>
                  <a:pt x="448618" y="750298"/>
                </a:lnTo>
                <a:lnTo>
                  <a:pt x="457523" y="716904"/>
                </a:lnTo>
                <a:lnTo>
                  <a:pt x="466429" y="682393"/>
                </a:lnTo>
                <a:lnTo>
                  <a:pt x="476447" y="650112"/>
                </a:lnTo>
                <a:lnTo>
                  <a:pt x="487579" y="617827"/>
                </a:lnTo>
                <a:lnTo>
                  <a:pt x="500938" y="587772"/>
                </a:lnTo>
                <a:lnTo>
                  <a:pt x="517636" y="561055"/>
                </a:lnTo>
                <a:lnTo>
                  <a:pt x="537671" y="536565"/>
                </a:lnTo>
                <a:lnTo>
                  <a:pt x="562163" y="516527"/>
                </a:lnTo>
                <a:lnTo>
                  <a:pt x="588880" y="499829"/>
                </a:lnTo>
                <a:lnTo>
                  <a:pt x="618935" y="486470"/>
                </a:lnTo>
                <a:lnTo>
                  <a:pt x="651218" y="475338"/>
                </a:lnTo>
                <a:lnTo>
                  <a:pt x="683501" y="465320"/>
                </a:lnTo>
                <a:lnTo>
                  <a:pt x="718010" y="456413"/>
                </a:lnTo>
                <a:lnTo>
                  <a:pt x="751405" y="447507"/>
                </a:lnTo>
                <a:lnTo>
                  <a:pt x="784802" y="437489"/>
                </a:lnTo>
                <a:lnTo>
                  <a:pt x="817083" y="426357"/>
                </a:lnTo>
                <a:lnTo>
                  <a:pt x="847140" y="412999"/>
                </a:lnTo>
                <a:lnTo>
                  <a:pt x="874970" y="397415"/>
                </a:lnTo>
                <a:lnTo>
                  <a:pt x="899460" y="377377"/>
                </a:lnTo>
                <a:lnTo>
                  <a:pt x="925064" y="355112"/>
                </a:lnTo>
                <a:lnTo>
                  <a:pt x="947328" y="329509"/>
                </a:lnTo>
                <a:lnTo>
                  <a:pt x="968478" y="302791"/>
                </a:lnTo>
                <a:lnTo>
                  <a:pt x="989628" y="274961"/>
                </a:lnTo>
                <a:lnTo>
                  <a:pt x="1010780" y="247131"/>
                </a:lnTo>
                <a:lnTo>
                  <a:pt x="1031930" y="220414"/>
                </a:lnTo>
                <a:lnTo>
                  <a:pt x="1055307" y="194811"/>
                </a:lnTo>
                <a:lnTo>
                  <a:pt x="1078683" y="172547"/>
                </a:lnTo>
                <a:lnTo>
                  <a:pt x="1105401" y="153622"/>
                </a:lnTo>
                <a:lnTo>
                  <a:pt x="1133231" y="139150"/>
                </a:lnTo>
                <a:lnTo>
                  <a:pt x="1166627" y="129132"/>
                </a:lnTo>
                <a:lnTo>
                  <a:pt x="1201137" y="124678"/>
                </a:lnTo>
                <a:lnTo>
                  <a:pt x="1236757" y="123565"/>
                </a:lnTo>
                <a:lnTo>
                  <a:pt x="1274605" y="126906"/>
                </a:lnTo>
                <a:lnTo>
                  <a:pt x="1312455" y="131359"/>
                </a:lnTo>
                <a:lnTo>
                  <a:pt x="1350304" y="136924"/>
                </a:lnTo>
                <a:lnTo>
                  <a:pt x="1388152" y="141378"/>
                </a:lnTo>
                <a:lnTo>
                  <a:pt x="1426000" y="143604"/>
                </a:lnTo>
                <a:lnTo>
                  <a:pt x="1462737" y="143604"/>
                </a:lnTo>
                <a:lnTo>
                  <a:pt x="1497245" y="139150"/>
                </a:lnTo>
                <a:lnTo>
                  <a:pt x="1531755" y="130245"/>
                </a:lnTo>
                <a:lnTo>
                  <a:pt x="1565150" y="116887"/>
                </a:lnTo>
                <a:lnTo>
                  <a:pt x="1598545" y="99075"/>
                </a:lnTo>
                <a:lnTo>
                  <a:pt x="1631941" y="81264"/>
                </a:lnTo>
                <a:lnTo>
                  <a:pt x="1665337" y="61227"/>
                </a:lnTo>
                <a:lnTo>
                  <a:pt x="1697620" y="42302"/>
                </a:lnTo>
                <a:lnTo>
                  <a:pt x="1732129" y="25604"/>
                </a:lnTo>
                <a:lnTo>
                  <a:pt x="1765525" y="12245"/>
                </a:lnTo>
                <a:lnTo>
                  <a:pt x="1800034"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drawing of a person&#10;&#10;Description automatically generated">
            <a:extLst>
              <a:ext uri="{FF2B5EF4-FFF2-40B4-BE49-F238E27FC236}">
                <a16:creationId xmlns:a16="http://schemas.microsoft.com/office/drawing/2014/main" id="{0A389E05-121A-4F7F-8F45-857E4AA9D54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8997" r="-1" b="12416"/>
          <a:stretch/>
        </p:blipFill>
        <p:spPr>
          <a:xfrm>
            <a:off x="9790690" y="5213997"/>
            <a:ext cx="2045710" cy="1052308"/>
          </a:xfrm>
          <a:prstGeom prst="rect">
            <a:avLst/>
          </a:prstGeom>
        </p:spPr>
      </p:pic>
      <p:sp>
        <p:nvSpPr>
          <p:cNvPr id="6" name="TextBox 5">
            <a:extLst>
              <a:ext uri="{FF2B5EF4-FFF2-40B4-BE49-F238E27FC236}">
                <a16:creationId xmlns:a16="http://schemas.microsoft.com/office/drawing/2014/main" id="{52A0E1AB-5D9B-4E57-899C-300B7F2F5B0A}"/>
              </a:ext>
            </a:extLst>
          </p:cNvPr>
          <p:cNvSpPr txBox="1"/>
          <p:nvPr/>
        </p:nvSpPr>
        <p:spPr>
          <a:xfrm>
            <a:off x="9252038" y="1961742"/>
            <a:ext cx="258436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unityactionmk.org/2017/03/08/come-get-active-this-apri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9" name="TextBox 8">
            <a:extLst>
              <a:ext uri="{FF2B5EF4-FFF2-40B4-BE49-F238E27FC236}">
                <a16:creationId xmlns:a16="http://schemas.microsoft.com/office/drawing/2014/main" id="{0A17F6A5-BD04-4295-8FD0-2E07A5972EA8}"/>
              </a:ext>
            </a:extLst>
          </p:cNvPr>
          <p:cNvSpPr txBox="1"/>
          <p:nvPr/>
        </p:nvSpPr>
        <p:spPr>
          <a:xfrm>
            <a:off x="9771144" y="6657945"/>
            <a:ext cx="242085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en.wikipedia.org/wiki/Physical_educatio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6313453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1B02-06E8-45F7-8C5D-AF08E0349241}"/>
              </a:ext>
            </a:extLst>
          </p:cNvPr>
          <p:cNvSpPr>
            <a:spLocks noGrp="1"/>
          </p:cNvSpPr>
          <p:nvPr>
            <p:ph type="title"/>
          </p:nvPr>
        </p:nvSpPr>
        <p:spPr>
          <a:xfrm>
            <a:off x="1251677" y="645105"/>
            <a:ext cx="4357499" cy="1320855"/>
          </a:xfrm>
        </p:spPr>
        <p:txBody>
          <a:bodyPr>
            <a:normAutofit/>
          </a:bodyPr>
          <a:lstStyle/>
          <a:p>
            <a:r>
              <a:rPr lang="en-US" sz="4400"/>
              <a:t>Diet</a:t>
            </a:r>
          </a:p>
        </p:txBody>
      </p:sp>
      <p:sp>
        <p:nvSpPr>
          <p:cNvPr id="3" name="Content Placeholder 2">
            <a:extLst>
              <a:ext uri="{FF2B5EF4-FFF2-40B4-BE49-F238E27FC236}">
                <a16:creationId xmlns:a16="http://schemas.microsoft.com/office/drawing/2014/main" id="{8FD27471-D470-4EA6-AB6C-FBE85E773672}"/>
              </a:ext>
            </a:extLst>
          </p:cNvPr>
          <p:cNvSpPr>
            <a:spLocks noGrp="1"/>
          </p:cNvSpPr>
          <p:nvPr>
            <p:ph idx="1"/>
          </p:nvPr>
        </p:nvSpPr>
        <p:spPr>
          <a:xfrm>
            <a:off x="1251678" y="2286001"/>
            <a:ext cx="4363595" cy="3593591"/>
          </a:xfrm>
        </p:spPr>
        <p:txBody>
          <a:bodyPr>
            <a:normAutofit/>
          </a:bodyPr>
          <a:lstStyle/>
          <a:p>
            <a:pPr>
              <a:lnSpc>
                <a:spcPct val="100000"/>
              </a:lnSpc>
            </a:pPr>
            <a:r>
              <a:rPr lang="en-US" sz="1400">
                <a:solidFill>
                  <a:schemeClr val="tx1"/>
                </a:solidFill>
              </a:rPr>
              <a:t>Our dietary choices aren’t helping, either. The parents of today are the second generation of families raised in a fast-food culture. Many families find that the convenience of fast food, coupled with the opportunity not to make a mess at home, is the quick and easy way to satisfy hunger. However, as we all know, most fast food falls short in providing the healthy nutrition that children need. And the high fat and sugar contents are helping contribute to growing rates of heart disease and diabetes in young people.</a:t>
            </a:r>
          </a:p>
          <a:p>
            <a:pPr>
              <a:lnSpc>
                <a:spcPct val="100000"/>
              </a:lnSpc>
            </a:pPr>
            <a:r>
              <a:rPr lang="en-US" sz="1400">
                <a:solidFill>
                  <a:schemeClr val="tx1"/>
                </a:solidFill>
              </a:rPr>
              <a:t>Health and PE classes emphasize the importance of eating healthy, watching our intake of toxins, and exercising.  These are called the “Big 3”, making this an all-around important lifestyle.</a:t>
            </a:r>
          </a:p>
        </p:txBody>
      </p:sp>
      <p:pic>
        <p:nvPicPr>
          <p:cNvPr id="5" name="Picture 4" descr="A close up of food&#10;&#10;Description automatically generated">
            <a:extLst>
              <a:ext uri="{FF2B5EF4-FFF2-40B4-BE49-F238E27FC236}">
                <a16:creationId xmlns:a16="http://schemas.microsoft.com/office/drawing/2014/main" id="{4236A166-0F2E-4FDC-8DB9-ADFD07E350D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8193" y="1727333"/>
            <a:ext cx="5176744" cy="3429592"/>
          </a:xfrm>
          <a:prstGeom prst="rect">
            <a:avLst/>
          </a:prstGeom>
        </p:spPr>
      </p:pic>
      <p:sp>
        <p:nvSpPr>
          <p:cNvPr id="6" name="TextBox 5">
            <a:extLst>
              <a:ext uri="{FF2B5EF4-FFF2-40B4-BE49-F238E27FC236}">
                <a16:creationId xmlns:a16="http://schemas.microsoft.com/office/drawing/2014/main" id="{551DEFFD-A88A-4DBC-B13A-A66D548C8268}"/>
              </a:ext>
            </a:extLst>
          </p:cNvPr>
          <p:cNvSpPr txBox="1"/>
          <p:nvPr/>
        </p:nvSpPr>
        <p:spPr>
          <a:xfrm>
            <a:off x="8854081" y="4956870"/>
            <a:ext cx="242085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lperchero3.blogspot.com/p/unit-14-grow-healthy-and-good-habit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8217390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80E939B5-8ECE-4C81-A7D5-D56FE037573E}"/>
              </a:ext>
            </a:extLst>
          </p:cNvPr>
          <p:cNvSpPr>
            <a:spLocks noGrp="1"/>
          </p:cNvSpPr>
          <p:nvPr>
            <p:ph type="title"/>
          </p:nvPr>
        </p:nvSpPr>
        <p:spPr>
          <a:xfrm>
            <a:off x="754144" y="484631"/>
            <a:ext cx="6340519" cy="1638469"/>
          </a:xfrm>
        </p:spPr>
        <p:txBody>
          <a:bodyPr>
            <a:normAutofit/>
          </a:bodyPr>
          <a:lstStyle/>
          <a:p>
            <a:r>
              <a:rPr lang="en-US" sz="4300"/>
              <a:t>Types of skills/learning styles</a:t>
            </a:r>
          </a:p>
        </p:txBody>
      </p:sp>
      <p:sp>
        <p:nvSpPr>
          <p:cNvPr id="17" name="Rectangle 16">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close up of a logo&#10;&#10;Description automatically generated">
            <a:extLst>
              <a:ext uri="{FF2B5EF4-FFF2-40B4-BE49-F238E27FC236}">
                <a16:creationId xmlns:a16="http://schemas.microsoft.com/office/drawing/2014/main" id="{22FEE493-6745-4C4A-AA8F-88F6D07831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50787" y="2286319"/>
            <a:ext cx="3656581" cy="2285362"/>
          </a:xfrm>
          <a:prstGeom prst="rect">
            <a:avLst/>
          </a:prstGeom>
        </p:spPr>
      </p:pic>
      <p:graphicFrame>
        <p:nvGraphicFramePr>
          <p:cNvPr id="8" name="Content Placeholder 2">
            <a:extLst>
              <a:ext uri="{FF2B5EF4-FFF2-40B4-BE49-F238E27FC236}">
                <a16:creationId xmlns:a16="http://schemas.microsoft.com/office/drawing/2014/main" id="{4FA64E97-71A7-4836-900F-3E91F8B6309B}"/>
              </a:ext>
            </a:extLst>
          </p:cNvPr>
          <p:cNvGraphicFramePr>
            <a:graphicFrameLocks noGrp="1"/>
          </p:cNvGraphicFramePr>
          <p:nvPr>
            <p:ph idx="1"/>
            <p:extLst>
              <p:ext uri="{D42A27DB-BD31-4B8C-83A1-F6EECF244321}">
                <p14:modId xmlns:p14="http://schemas.microsoft.com/office/powerpoint/2010/main" val="655401925"/>
              </p:ext>
            </p:extLst>
          </p:nvPr>
        </p:nvGraphicFramePr>
        <p:xfrm>
          <a:off x="765051" y="2443140"/>
          <a:ext cx="6306309" cy="39302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32955F64-EBDD-4640-A42A-CD77EF80DDFF}"/>
              </a:ext>
            </a:extLst>
          </p:cNvPr>
          <p:cNvSpPr txBox="1"/>
          <p:nvPr/>
        </p:nvSpPr>
        <p:spPr>
          <a:xfrm>
            <a:off x="9123007" y="4371626"/>
            <a:ext cx="258436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eettidings.blogspot.com/2011/09/inspiring-wallpapers-from-minimal-wall.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42049120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FA851D0-8D9C-4644-8B5A-885337EA4BCC}"/>
              </a:ext>
            </a:extLst>
          </p:cNvPr>
          <p:cNvSpPr>
            <a:spLocks noGrp="1"/>
          </p:cNvSpPr>
          <p:nvPr>
            <p:ph type="title"/>
          </p:nvPr>
        </p:nvSpPr>
        <p:spPr>
          <a:xfrm>
            <a:off x="1251678" y="382385"/>
            <a:ext cx="10178322" cy="1492132"/>
          </a:xfrm>
        </p:spPr>
        <p:txBody>
          <a:bodyPr anchor="ctr">
            <a:normAutofit/>
          </a:bodyPr>
          <a:lstStyle/>
          <a:p>
            <a:r>
              <a:rPr lang="en-US"/>
              <a:t>Overall concepts:</a:t>
            </a:r>
          </a:p>
        </p:txBody>
      </p:sp>
      <p:sp>
        <p:nvSpPr>
          <p:cNvPr id="21"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23" name="Rectangle 22">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0" name="Content Placeholder 2">
            <a:extLst>
              <a:ext uri="{FF2B5EF4-FFF2-40B4-BE49-F238E27FC236}">
                <a16:creationId xmlns:a16="http://schemas.microsoft.com/office/drawing/2014/main" id="{55AE53D0-59B1-4561-9E06-46CADDFA27F2}"/>
              </a:ext>
            </a:extLst>
          </p:cNvPr>
          <p:cNvGraphicFramePr>
            <a:graphicFrameLocks noGrp="1"/>
          </p:cNvGraphicFramePr>
          <p:nvPr>
            <p:ph idx="1"/>
            <p:extLst>
              <p:ext uri="{D42A27DB-BD31-4B8C-83A1-F6EECF244321}">
                <p14:modId xmlns:p14="http://schemas.microsoft.com/office/powerpoint/2010/main" val="339841000"/>
              </p:ext>
            </p:extLst>
          </p:nvPr>
        </p:nvGraphicFramePr>
        <p:xfrm>
          <a:off x="1250950" y="1436915"/>
          <a:ext cx="10179050" cy="5225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97207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allOver"/>
      </p:transition>
    </mc:Choice>
    <mc:Fallback>
      <p:transition spd="slow">
        <p:fade/>
      </p:transition>
    </mc:Fallback>
  </mc:AlternateContent>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15</TotalTime>
  <Words>442</Words>
  <Application>Microsoft Office PowerPoint</Application>
  <PresentationFormat>Widescreen</PresentationFormat>
  <Paragraphs>30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Gill Sans MT</vt:lpstr>
      <vt:lpstr>Impact</vt:lpstr>
      <vt:lpstr>Badge</vt:lpstr>
      <vt:lpstr>The importance of health and physical education</vt:lpstr>
      <vt:lpstr>Children</vt:lpstr>
      <vt:lpstr>Diet</vt:lpstr>
      <vt:lpstr>Types of skills/learning styles</vt:lpstr>
      <vt:lpstr>Overall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health and physical education</dc:title>
  <dc:creator> </dc:creator>
  <cp:lastModifiedBy> </cp:lastModifiedBy>
  <cp:revision>5</cp:revision>
  <dcterms:created xsi:type="dcterms:W3CDTF">2019-02-19T00:37:11Z</dcterms:created>
  <dcterms:modified xsi:type="dcterms:W3CDTF">2019-02-19T00:53:30Z</dcterms:modified>
</cp:coreProperties>
</file>