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50" d="100"/>
          <a:sy n="50" d="100"/>
        </p:scale>
        <p:origin x="-5"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D25A839-C0C4-4E3F-A822-B079733489B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3970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53AAB0-8880-4542-A6B6-596A6427B88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258067746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9945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62815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176814470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81155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32723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69315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2580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30700351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53AAB0-8880-4542-A6B6-596A6427B889}"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39-C0C4-4E3F-A822-B079733489B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5565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53AAB0-8880-4542-A6B6-596A6427B88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29336523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3AAB0-8880-4542-A6B6-596A6427B889}"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5A839-C0C4-4E3F-A822-B079733489B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12799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3AAB0-8880-4542-A6B6-596A6427B889}"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5A839-C0C4-4E3F-A822-B079733489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1300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3AAB0-8880-4542-A6B6-596A6427B889}"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14866512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53AAB0-8880-4542-A6B6-596A6427B88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39-C0C4-4E3F-A822-B079733489B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1221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53AAB0-8880-4542-A6B6-596A6427B889}"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39-C0C4-4E3F-A822-B079733489B1}" type="slidenum">
              <a:rPr lang="en-US" smtClean="0"/>
              <a:t>‹#›</a:t>
            </a:fld>
            <a:endParaRPr lang="en-US"/>
          </a:p>
        </p:txBody>
      </p:sp>
    </p:spTree>
    <p:extLst>
      <p:ext uri="{BB962C8B-B14F-4D97-AF65-F5344CB8AC3E}">
        <p14:creationId xmlns:p14="http://schemas.microsoft.com/office/powerpoint/2010/main" val="190587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53AAB0-8880-4542-A6B6-596A6427B889}" type="datetimeFigureOut">
              <a:rPr lang="en-US" smtClean="0"/>
              <a:t>1/28/2019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25A839-C0C4-4E3F-A822-B079733489B1}" type="slidenum">
              <a:rPr lang="en-US" smtClean="0"/>
              <a:t>‹#›</a:t>
            </a:fld>
            <a:endParaRPr lang="en-US"/>
          </a:p>
        </p:txBody>
      </p:sp>
    </p:spTree>
    <p:extLst>
      <p:ext uri="{BB962C8B-B14F-4D97-AF65-F5344CB8AC3E}">
        <p14:creationId xmlns:p14="http://schemas.microsoft.com/office/powerpoint/2010/main" val="15886657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0F54-DD4F-47C0-811C-BFF5D610892E}"/>
              </a:ext>
            </a:extLst>
          </p:cNvPr>
          <p:cNvSpPr>
            <a:spLocks noGrp="1"/>
          </p:cNvSpPr>
          <p:nvPr>
            <p:ph type="ctrTitle"/>
          </p:nvPr>
        </p:nvSpPr>
        <p:spPr>
          <a:xfrm>
            <a:off x="3043403" y="1235943"/>
            <a:ext cx="6105194" cy="2031055"/>
          </a:xfrm>
        </p:spPr>
        <p:txBody>
          <a:bodyPr>
            <a:normAutofit/>
          </a:bodyPr>
          <a:lstStyle/>
          <a:p>
            <a:r>
              <a:rPr lang="en-US" dirty="0">
                <a:solidFill>
                  <a:schemeClr val="tx1"/>
                </a:solidFill>
              </a:rPr>
              <a:t>APP REVIEWS</a:t>
            </a:r>
          </a:p>
        </p:txBody>
      </p:sp>
      <p:sp>
        <p:nvSpPr>
          <p:cNvPr id="3" name="Subtitle 2">
            <a:extLst>
              <a:ext uri="{FF2B5EF4-FFF2-40B4-BE49-F238E27FC236}">
                <a16:creationId xmlns:a16="http://schemas.microsoft.com/office/drawing/2014/main" id="{2BE89DD9-2766-4429-ACC4-055D17782C48}"/>
              </a:ext>
            </a:extLst>
          </p:cNvPr>
          <p:cNvSpPr>
            <a:spLocks noGrp="1"/>
          </p:cNvSpPr>
          <p:nvPr>
            <p:ph type="subTitle" idx="1"/>
          </p:nvPr>
        </p:nvSpPr>
        <p:spPr>
          <a:xfrm>
            <a:off x="3045368" y="4074718"/>
            <a:ext cx="6105194" cy="682079"/>
          </a:xfrm>
        </p:spPr>
        <p:txBody>
          <a:bodyPr>
            <a:normAutofit fontScale="85000" lnSpcReduction="20000"/>
          </a:bodyPr>
          <a:lstStyle/>
          <a:p>
            <a:r>
              <a:rPr lang="en-US" dirty="0"/>
              <a:t>ISABELLA NACCARATO</a:t>
            </a:r>
          </a:p>
          <a:p>
            <a:r>
              <a:rPr lang="en-US" dirty="0"/>
              <a:t>1/29/19</a:t>
            </a:r>
          </a:p>
        </p:txBody>
      </p:sp>
    </p:spTree>
    <p:extLst>
      <p:ext uri="{BB962C8B-B14F-4D97-AF65-F5344CB8AC3E}">
        <p14:creationId xmlns:p14="http://schemas.microsoft.com/office/powerpoint/2010/main" val="18223019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8F55-9387-4B37-8E07-ACA7E7AA06C6}"/>
              </a:ext>
            </a:extLst>
          </p:cNvPr>
          <p:cNvSpPr>
            <a:spLocks noGrp="1"/>
          </p:cNvSpPr>
          <p:nvPr>
            <p:ph type="title"/>
          </p:nvPr>
        </p:nvSpPr>
        <p:spPr>
          <a:xfrm>
            <a:off x="1295402" y="982132"/>
            <a:ext cx="9601196" cy="1303867"/>
          </a:xfrm>
        </p:spPr>
        <p:txBody>
          <a:bodyPr>
            <a:normAutofit/>
          </a:bodyPr>
          <a:lstStyle/>
          <a:p>
            <a:r>
              <a:rPr lang="en-US">
                <a:solidFill>
                  <a:srgbClr val="262626"/>
                </a:solidFill>
              </a:rPr>
              <a:t>HudlTechnique App:</a:t>
            </a:r>
          </a:p>
        </p:txBody>
      </p:sp>
      <p:sp>
        <p:nvSpPr>
          <p:cNvPr id="3" name="Content Placeholder 2">
            <a:extLst>
              <a:ext uri="{FF2B5EF4-FFF2-40B4-BE49-F238E27FC236}">
                <a16:creationId xmlns:a16="http://schemas.microsoft.com/office/drawing/2014/main" id="{B2A82F6E-9631-4246-92D2-6D932498273E}"/>
              </a:ext>
            </a:extLst>
          </p:cNvPr>
          <p:cNvSpPr>
            <a:spLocks noGrp="1"/>
          </p:cNvSpPr>
          <p:nvPr>
            <p:ph idx="1"/>
          </p:nvPr>
        </p:nvSpPr>
        <p:spPr>
          <a:xfrm>
            <a:off x="1295402" y="2556932"/>
            <a:ext cx="6256866" cy="3318936"/>
          </a:xfrm>
        </p:spPr>
        <p:txBody>
          <a:bodyPr>
            <a:normAutofit/>
          </a:bodyPr>
          <a:lstStyle/>
          <a:p>
            <a:pPr marL="0" indent="0">
              <a:lnSpc>
                <a:spcPct val="90000"/>
              </a:lnSpc>
              <a:buNone/>
            </a:pPr>
            <a:endParaRPr lang="en-US" sz="2200">
              <a:solidFill>
                <a:srgbClr val="262626"/>
              </a:solidFill>
            </a:endParaRPr>
          </a:p>
          <a:p>
            <a:pPr>
              <a:lnSpc>
                <a:spcPct val="90000"/>
              </a:lnSpc>
            </a:pPr>
            <a:r>
              <a:rPr lang="en-US" sz="2200">
                <a:solidFill>
                  <a:srgbClr val="262626"/>
                </a:solidFill>
              </a:rPr>
              <a:t>Athletes and coaches use Hudl Technique to improve through slow motion video analysis. You can use your iPhone, any Android device, or iPad camera to record and break down your technique for instant feedback during a practice, race, or game. Some examples include: analyzing your baseball swing in super slow motion, comparing your tennis serve side-by-side to a pro’s, or studying your long jump frame by frame. </a:t>
            </a:r>
          </a:p>
        </p:txBody>
      </p:sp>
      <p:pic>
        <p:nvPicPr>
          <p:cNvPr id="4" name="Picture 3">
            <a:extLst>
              <a:ext uri="{FF2B5EF4-FFF2-40B4-BE49-F238E27FC236}">
                <a16:creationId xmlns:a16="http://schemas.microsoft.com/office/drawing/2014/main" id="{76F9348C-F948-4FB7-922A-CBFF64EBF47F}"/>
              </a:ext>
            </a:extLst>
          </p:cNvPr>
          <p:cNvPicPr>
            <a:picLocks noChangeAspect="1"/>
          </p:cNvPicPr>
          <p:nvPr/>
        </p:nvPicPr>
        <p:blipFill>
          <a:blip r:embed="rId3"/>
          <a:stretch>
            <a:fillRect/>
          </a:stretch>
        </p:blipFill>
        <p:spPr>
          <a:xfrm>
            <a:off x="8085026" y="3439143"/>
            <a:ext cx="2739728" cy="1376713"/>
          </a:xfrm>
          <a:prstGeom prst="rect">
            <a:avLst/>
          </a:prstGeom>
          <a:ln w="57150" cmpd="thickThin">
            <a:solidFill>
              <a:srgbClr val="7F7F7F"/>
            </a:solidFill>
            <a:miter lim="800000"/>
          </a:ln>
        </p:spPr>
      </p:pic>
    </p:spTree>
    <p:extLst>
      <p:ext uri="{BB962C8B-B14F-4D97-AF65-F5344CB8AC3E}">
        <p14:creationId xmlns:p14="http://schemas.microsoft.com/office/powerpoint/2010/main" val="249994728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586E-1C56-4222-95D4-0FD1075F183E}"/>
              </a:ext>
            </a:extLst>
          </p:cNvPr>
          <p:cNvSpPr>
            <a:spLocks noGrp="1"/>
          </p:cNvSpPr>
          <p:nvPr>
            <p:ph type="title"/>
          </p:nvPr>
        </p:nvSpPr>
        <p:spPr/>
        <p:txBody>
          <a:bodyPr/>
          <a:lstStyle/>
          <a:p>
            <a:r>
              <a:rPr lang="en-US" dirty="0"/>
              <a:t>Info:</a:t>
            </a:r>
          </a:p>
        </p:txBody>
      </p:sp>
      <p:sp>
        <p:nvSpPr>
          <p:cNvPr id="3" name="Content Placeholder 2">
            <a:extLst>
              <a:ext uri="{FF2B5EF4-FFF2-40B4-BE49-F238E27FC236}">
                <a16:creationId xmlns:a16="http://schemas.microsoft.com/office/drawing/2014/main" id="{91DCAFB8-E780-4BAC-8A00-2C0024650765}"/>
              </a:ext>
            </a:extLst>
          </p:cNvPr>
          <p:cNvSpPr>
            <a:spLocks noGrp="1"/>
          </p:cNvSpPr>
          <p:nvPr>
            <p:ph idx="1"/>
          </p:nvPr>
        </p:nvSpPr>
        <p:spPr>
          <a:xfrm>
            <a:off x="838200" y="1954105"/>
            <a:ext cx="10515600" cy="4599095"/>
          </a:xfrm>
        </p:spPr>
        <p:txBody>
          <a:bodyPr>
            <a:noAutofit/>
          </a:bodyPr>
          <a:lstStyle/>
          <a:p>
            <a:pPr marL="0" indent="0">
              <a:buNone/>
            </a:pPr>
            <a:endParaRPr lang="en-US" dirty="0"/>
          </a:p>
          <a:p>
            <a:r>
              <a:rPr lang="en-US" sz="2200" dirty="0"/>
              <a:t>Application to learning: </a:t>
            </a:r>
            <a:r>
              <a:rPr lang="en-US" sz="2200" b="1" dirty="0"/>
              <a:t>This app will teach both students and teachers/coaches what to improve on. This will teach them technology skills, as well as psychomotor, cognitive, and affective skills.</a:t>
            </a:r>
          </a:p>
          <a:p>
            <a:r>
              <a:rPr lang="en-US" sz="2200" dirty="0"/>
              <a:t>Teacher or student app: </a:t>
            </a:r>
            <a:r>
              <a:rPr lang="en-US" sz="2200" b="1" dirty="0"/>
              <a:t>Both!</a:t>
            </a:r>
          </a:p>
          <a:p>
            <a:r>
              <a:rPr lang="en-US" sz="2200" dirty="0"/>
              <a:t>Ease of use: </a:t>
            </a:r>
            <a:r>
              <a:rPr lang="en-US" sz="2200" b="1" dirty="0"/>
              <a:t>Very</a:t>
            </a:r>
          </a:p>
          <a:p>
            <a:r>
              <a:rPr lang="en-US" sz="2200" dirty="0"/>
              <a:t>How you could utilize the app in health or physical education: </a:t>
            </a:r>
            <a:r>
              <a:rPr lang="en-US" sz="2200" b="1" dirty="0"/>
              <a:t>Everyone taking out their phones to record their partner do a skill, then run it back and see what needs improving!</a:t>
            </a:r>
          </a:p>
          <a:p>
            <a:r>
              <a:rPr lang="en-US" sz="2200" dirty="0"/>
              <a:t>Costs involved in the app: </a:t>
            </a:r>
            <a:r>
              <a:rPr lang="en-US" sz="2200" b="1" dirty="0"/>
              <a:t>Free!</a:t>
            </a:r>
          </a:p>
        </p:txBody>
      </p:sp>
    </p:spTree>
    <p:extLst>
      <p:ext uri="{BB962C8B-B14F-4D97-AF65-F5344CB8AC3E}">
        <p14:creationId xmlns:p14="http://schemas.microsoft.com/office/powerpoint/2010/main" val="4263640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6E3E-5903-4E01-8ADD-60ED7C54CCAD}"/>
              </a:ext>
            </a:extLst>
          </p:cNvPr>
          <p:cNvSpPr>
            <a:spLocks noGrp="1"/>
          </p:cNvSpPr>
          <p:nvPr>
            <p:ph type="title"/>
          </p:nvPr>
        </p:nvSpPr>
        <p:spPr/>
        <p:txBody>
          <a:bodyPr/>
          <a:lstStyle/>
          <a:p>
            <a:r>
              <a:rPr lang="en-US" dirty="0"/>
              <a:t>Overall review:</a:t>
            </a:r>
          </a:p>
        </p:txBody>
      </p:sp>
      <p:sp>
        <p:nvSpPr>
          <p:cNvPr id="3" name="Content Placeholder 2">
            <a:extLst>
              <a:ext uri="{FF2B5EF4-FFF2-40B4-BE49-F238E27FC236}">
                <a16:creationId xmlns:a16="http://schemas.microsoft.com/office/drawing/2014/main" id="{823A05B8-629D-41BA-BF93-242CEA27031B}"/>
              </a:ext>
            </a:extLst>
          </p:cNvPr>
          <p:cNvSpPr>
            <a:spLocks noGrp="1"/>
          </p:cNvSpPr>
          <p:nvPr>
            <p:ph idx="1"/>
          </p:nvPr>
        </p:nvSpPr>
        <p:spPr/>
        <p:txBody>
          <a:bodyPr>
            <a:normAutofit lnSpcReduction="10000"/>
          </a:bodyPr>
          <a:lstStyle/>
          <a:p>
            <a:r>
              <a:rPr lang="en-US" dirty="0"/>
              <a:t>I personally love this app for the use of physical education and regular sports. This app will show players and coaches what needs to be improved on, as well as a discussion to be held about any improvements. This will help with social skills and being able to take constructive criticism and insight. This would effect students well in the physical education system because of being able to partner up and use something their interested in: technology. I would refrain from using it in the elementary and middle school though just because I feel like personally, they wouldn’t stay on track with the assignment given at a young age. </a:t>
            </a:r>
          </a:p>
        </p:txBody>
      </p:sp>
    </p:spTree>
    <p:extLst>
      <p:ext uri="{BB962C8B-B14F-4D97-AF65-F5344CB8AC3E}">
        <p14:creationId xmlns:p14="http://schemas.microsoft.com/office/powerpoint/2010/main" val="12566931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800C1E6-7E64-4B6B-BC15-C36B65E4B0C7}"/>
              </a:ext>
            </a:extLst>
          </p:cNvPr>
          <p:cNvSpPr>
            <a:spLocks noGrp="1"/>
          </p:cNvSpPr>
          <p:nvPr>
            <p:ph type="title"/>
          </p:nvPr>
        </p:nvSpPr>
        <p:spPr>
          <a:xfrm>
            <a:off x="4626508" y="982132"/>
            <a:ext cx="6270090" cy="1303867"/>
          </a:xfrm>
        </p:spPr>
        <p:txBody>
          <a:bodyPr>
            <a:normAutofit/>
          </a:bodyPr>
          <a:lstStyle/>
          <a:p>
            <a:r>
              <a:rPr lang="en-US" dirty="0"/>
              <a:t>Fitbit Tracker App:</a:t>
            </a:r>
          </a:p>
        </p:txBody>
      </p:sp>
      <p:sp>
        <p:nvSpPr>
          <p:cNvPr id="17"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D101FA0-1830-403E-9C39-2F7C83114103}"/>
              </a:ext>
            </a:extLst>
          </p:cNvPr>
          <p:cNvPicPr>
            <a:picLocks noChangeAspect="1"/>
          </p:cNvPicPr>
          <p:nvPr/>
        </p:nvPicPr>
        <p:blipFill rotWithShape="1">
          <a:blip r:embed="rId5"/>
          <a:srcRect r="1" b="10817"/>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C6E7ED0-E2E5-42E9-B32F-B93FFC47BE2F}"/>
              </a:ext>
            </a:extLst>
          </p:cNvPr>
          <p:cNvSpPr>
            <a:spLocks noGrp="1"/>
          </p:cNvSpPr>
          <p:nvPr>
            <p:ph idx="1"/>
          </p:nvPr>
        </p:nvSpPr>
        <p:spPr>
          <a:xfrm>
            <a:off x="4636482" y="2556932"/>
            <a:ext cx="6260114" cy="3318936"/>
          </a:xfrm>
        </p:spPr>
        <p:txBody>
          <a:bodyPr>
            <a:normAutofit/>
          </a:bodyPr>
          <a:lstStyle/>
          <a:p>
            <a:r>
              <a:rPr lang="en-US" dirty="0"/>
              <a:t>Whoever owns any kind of Fitbit can download this app on their Apple devices and Android devices to keep up with their progress on their actual Fitbit. You can track steps live, see how many steps you get a week, show progress with charts, and more!</a:t>
            </a:r>
          </a:p>
        </p:txBody>
      </p:sp>
    </p:spTree>
    <p:extLst>
      <p:ext uri="{BB962C8B-B14F-4D97-AF65-F5344CB8AC3E}">
        <p14:creationId xmlns:p14="http://schemas.microsoft.com/office/powerpoint/2010/main" val="23319114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D932-42E0-4C51-91B5-B49C0145DF9E}"/>
              </a:ext>
            </a:extLst>
          </p:cNvPr>
          <p:cNvSpPr>
            <a:spLocks noGrp="1"/>
          </p:cNvSpPr>
          <p:nvPr>
            <p:ph type="title"/>
          </p:nvPr>
        </p:nvSpPr>
        <p:spPr/>
        <p:txBody>
          <a:bodyPr/>
          <a:lstStyle/>
          <a:p>
            <a:r>
              <a:rPr lang="en-US" dirty="0"/>
              <a:t>Info:</a:t>
            </a:r>
          </a:p>
        </p:txBody>
      </p:sp>
      <p:sp>
        <p:nvSpPr>
          <p:cNvPr id="3" name="Content Placeholder 2">
            <a:extLst>
              <a:ext uri="{FF2B5EF4-FFF2-40B4-BE49-F238E27FC236}">
                <a16:creationId xmlns:a16="http://schemas.microsoft.com/office/drawing/2014/main" id="{AF7A12CD-58A8-47FB-AA48-CB8D07452899}"/>
              </a:ext>
            </a:extLst>
          </p:cNvPr>
          <p:cNvSpPr>
            <a:spLocks noGrp="1"/>
          </p:cNvSpPr>
          <p:nvPr>
            <p:ph idx="1"/>
          </p:nvPr>
        </p:nvSpPr>
        <p:spPr/>
        <p:txBody>
          <a:bodyPr>
            <a:normAutofit fontScale="92500" lnSpcReduction="10000"/>
          </a:bodyPr>
          <a:lstStyle/>
          <a:p>
            <a:r>
              <a:rPr lang="en-US" dirty="0"/>
              <a:t>Application to learning: </a:t>
            </a:r>
            <a:r>
              <a:rPr lang="en-US" b="1" dirty="0"/>
              <a:t>This app will teach both adults and children how to manipulate using their Fitbits for good use.</a:t>
            </a:r>
          </a:p>
          <a:p>
            <a:r>
              <a:rPr lang="en-US" dirty="0"/>
              <a:t>Teacher or student app: </a:t>
            </a:r>
            <a:r>
              <a:rPr lang="en-US" b="1" dirty="0"/>
              <a:t>Both!</a:t>
            </a:r>
          </a:p>
          <a:p>
            <a:r>
              <a:rPr lang="en-US" dirty="0"/>
              <a:t>Ease of use: </a:t>
            </a:r>
            <a:r>
              <a:rPr lang="en-US" b="1" dirty="0"/>
              <a:t>Very</a:t>
            </a:r>
          </a:p>
          <a:p>
            <a:r>
              <a:rPr lang="en-US" dirty="0"/>
              <a:t>How you could utilize the app in health or physical education: </a:t>
            </a:r>
            <a:r>
              <a:rPr lang="en-US" b="1" dirty="0"/>
              <a:t>Whoever has a Fitbit could download this and use it to track steps, heart rates, and overall activities, especially while participating in class.</a:t>
            </a:r>
          </a:p>
          <a:p>
            <a:r>
              <a:rPr lang="en-US" dirty="0"/>
              <a:t>Costs involved in the app: </a:t>
            </a:r>
            <a:r>
              <a:rPr lang="en-US" b="1" dirty="0"/>
              <a:t>Free!</a:t>
            </a:r>
          </a:p>
        </p:txBody>
      </p:sp>
    </p:spTree>
    <p:extLst>
      <p:ext uri="{BB962C8B-B14F-4D97-AF65-F5344CB8AC3E}">
        <p14:creationId xmlns:p14="http://schemas.microsoft.com/office/powerpoint/2010/main" val="29919481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E5F6-A276-4926-998E-5E93B1FABE73}"/>
              </a:ext>
            </a:extLst>
          </p:cNvPr>
          <p:cNvSpPr>
            <a:spLocks noGrp="1"/>
          </p:cNvSpPr>
          <p:nvPr>
            <p:ph type="title"/>
          </p:nvPr>
        </p:nvSpPr>
        <p:spPr/>
        <p:txBody>
          <a:bodyPr/>
          <a:lstStyle/>
          <a:p>
            <a:r>
              <a:rPr lang="en-US" dirty="0"/>
              <a:t>Overall review:</a:t>
            </a:r>
          </a:p>
        </p:txBody>
      </p:sp>
      <p:sp>
        <p:nvSpPr>
          <p:cNvPr id="3" name="Content Placeholder 2">
            <a:extLst>
              <a:ext uri="{FF2B5EF4-FFF2-40B4-BE49-F238E27FC236}">
                <a16:creationId xmlns:a16="http://schemas.microsoft.com/office/drawing/2014/main" id="{A8E84CF6-53DC-4E56-B504-BBE1AE407655}"/>
              </a:ext>
            </a:extLst>
          </p:cNvPr>
          <p:cNvSpPr>
            <a:spLocks noGrp="1"/>
          </p:cNvSpPr>
          <p:nvPr>
            <p:ph idx="1"/>
          </p:nvPr>
        </p:nvSpPr>
        <p:spPr/>
        <p:txBody>
          <a:bodyPr/>
          <a:lstStyle/>
          <a:p>
            <a:r>
              <a:rPr lang="en-US" dirty="0"/>
              <a:t>I really like to use this app because I’ve done so before and its super easy to maneuver through. Anyone with a Fitbit would agree with me that its so convenient. Like with the </a:t>
            </a:r>
            <a:r>
              <a:rPr lang="en-US" dirty="0" err="1"/>
              <a:t>Hudl</a:t>
            </a:r>
            <a:r>
              <a:rPr lang="en-US" dirty="0"/>
              <a:t> app, I would use this for class but only for high school. Kids and very young teens would not know how to use this especially something more on the pricier side like a Fitbit. Overall though, I would love to se something like this in the PE setting and I think the kids would really like to keep track of their own steps while learning how to use this kind of technology.</a:t>
            </a:r>
          </a:p>
        </p:txBody>
      </p:sp>
    </p:spTree>
    <p:extLst>
      <p:ext uri="{BB962C8B-B14F-4D97-AF65-F5344CB8AC3E}">
        <p14:creationId xmlns:p14="http://schemas.microsoft.com/office/powerpoint/2010/main" val="1502666712"/>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554</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APP REVIEWS</vt:lpstr>
      <vt:lpstr>HudlTechnique App:</vt:lpstr>
      <vt:lpstr>Info:</vt:lpstr>
      <vt:lpstr>Overall review:</vt:lpstr>
      <vt:lpstr>Fitbit Tracker App:</vt:lpstr>
      <vt:lpstr>Info:</vt:lpstr>
      <vt:lpstr>Overall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REVIEW</dc:title>
  <dc:creator> </dc:creator>
  <cp:lastModifiedBy> </cp:lastModifiedBy>
  <cp:revision>16</cp:revision>
  <dcterms:created xsi:type="dcterms:W3CDTF">2019-01-29T00:02:42Z</dcterms:created>
  <dcterms:modified xsi:type="dcterms:W3CDTF">2019-01-29T01:07:05Z</dcterms:modified>
</cp:coreProperties>
</file>