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F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8" y="-108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464844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975" y="-925"/>
            <a:ext cx="11432975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21391" y="1730403"/>
            <a:ext cx="7060779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515347" y="2470926"/>
            <a:ext cx="8138914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2F27-FFFE-46A4-8E9C-8633F2C3B9E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DE17-4428-4D18-A92B-CE910E3F02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2F27-FFFE-46A4-8E9C-8633F2C3B9E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DE17-4428-4D18-A92B-CE910E3F02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2F27-FFFE-46A4-8E9C-8633F2C3B9E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DE17-4428-4D18-A92B-CE910E3F02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2F27-FFFE-46A4-8E9C-8633F2C3B9E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DE17-4428-4D18-A92B-CE910E3F02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975" y="-925"/>
            <a:ext cx="11432975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464844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24249" y="1726738"/>
            <a:ext cx="7063740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520190" y="2468304"/>
            <a:ext cx="8138160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2F27-FFFE-46A4-8E9C-8633F2C3B9E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DE17-4428-4D18-A92B-CE910E3F02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1097280"/>
            <a:ext cx="40005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5020" y="1097280"/>
            <a:ext cx="40005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2F27-FFFE-46A4-8E9C-8633F2C3B9E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DE17-4428-4D18-A92B-CE910E3F02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097280"/>
            <a:ext cx="40005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3938" y="1701848"/>
            <a:ext cx="40005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75020" y="1097280"/>
            <a:ext cx="40005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75020" y="1701848"/>
            <a:ext cx="40005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2F27-FFFE-46A4-8E9C-8633F2C3B9E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DE17-4428-4D18-A92B-CE910E3F02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2F27-FFFE-46A4-8E9C-8633F2C3B9E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DE17-4428-4D18-A92B-CE910E3F02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2F27-FFFE-46A4-8E9C-8633F2C3B9E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DE17-4428-4D18-A92B-CE910E3F02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464844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398986" y="-1398985"/>
            <a:ext cx="6858000" cy="9655973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981163" y="1576104"/>
            <a:ext cx="651510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6941" y="2618913"/>
            <a:ext cx="4759724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622443" y="2253385"/>
            <a:ext cx="724345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2F27-FFFE-46A4-8E9C-8633F2C3B9E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55DE17-4428-4D18-A92B-CE910E3F02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536032" y="0"/>
            <a:ext cx="8893969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464844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464844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38996" y="1717501"/>
            <a:ext cx="68580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429350" y="2180529"/>
            <a:ext cx="7620681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2F27-FFFE-46A4-8E9C-8633F2C3B9E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DE17-4428-4D18-A92B-CE910E3F02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977" y="5050633"/>
            <a:ext cx="4467821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975" y="5051293"/>
            <a:ext cx="11432975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365760"/>
            <a:ext cx="9401175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100629"/>
            <a:ext cx="9401175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51460" y="5870448"/>
            <a:ext cx="2720340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C582F27-FFFE-46A4-8E9C-8633F2C3B9E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96893" y="6285122"/>
            <a:ext cx="59055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01298" y="6170822"/>
            <a:ext cx="62865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955DE17-4428-4D18-A92B-CE910E3F02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492994">
            <a:off x="1465032" y="1675059"/>
            <a:ext cx="7060779" cy="1204306"/>
          </a:xfrm>
        </p:spPr>
        <p:txBody>
          <a:bodyPr/>
          <a:lstStyle/>
          <a:p>
            <a:r>
              <a:rPr lang="en-US" sz="4400" dirty="0" smtClean="0">
                <a:solidFill>
                  <a:srgbClr val="FFC000"/>
                </a:solidFill>
              </a:rPr>
              <a:t>Promotion exercise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469337">
            <a:off x="1777123" y="2333164"/>
            <a:ext cx="8138914" cy="329259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accent2"/>
                </a:solidFill>
              </a:rPr>
              <a:t>Katelyn Housler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1028" name="Picture 4" descr="Tropical Smoothie Cafe - Gainesville | Delivery Men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084" y="2514600"/>
            <a:ext cx="5057416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733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533400"/>
            <a:ext cx="9401175" cy="548640"/>
          </a:xfrm>
        </p:spPr>
        <p:txBody>
          <a:bodyPr/>
          <a:lstStyle/>
          <a:p>
            <a:r>
              <a:rPr lang="en-US" sz="4400" dirty="0" smtClean="0">
                <a:solidFill>
                  <a:schemeClr val="accent2"/>
                </a:solidFill>
              </a:rPr>
              <a:t>Outdoor Traditional Marketing</a:t>
            </a:r>
            <a:endParaRPr lang="en-US" sz="4400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6213490" cy="46553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96100" y="1752600"/>
            <a:ext cx="4267200" cy="4231184"/>
          </a:xfrm>
          <a:prstGeom prst="rect">
            <a:avLst/>
          </a:prstGeom>
          <a:solidFill>
            <a:srgbClr val="F9B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72300" y="1905000"/>
            <a:ext cx="407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200" b="1" dirty="0" smtClean="0">
                <a:solidFill>
                  <a:schemeClr val="bg1"/>
                </a:solidFill>
              </a:rPr>
              <a:t>Giant 3D Smoothie Cup on Brock Commons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Arrow sticking out of it will point down </a:t>
            </a:r>
            <a:r>
              <a:rPr lang="en-US" sz="2000" b="1" dirty="0" err="1" smtClean="0">
                <a:solidFill>
                  <a:schemeClr val="bg1"/>
                </a:solidFill>
              </a:rPr>
              <a:t>Iler</a:t>
            </a:r>
            <a:r>
              <a:rPr lang="en-US" sz="2000" b="1" dirty="0" smtClean="0">
                <a:solidFill>
                  <a:schemeClr val="bg1"/>
                </a:solidFill>
              </a:rPr>
              <a:t> Hill toward the Longwood Landings where Tropical Smoothie Cafe will be located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200" b="1" dirty="0" smtClean="0">
                <a:solidFill>
                  <a:schemeClr val="bg1"/>
                </a:solidFill>
              </a:rPr>
              <a:t>Arrow will be placed in the middle of the cup so it will end up saying, “Walk this way for your local… Tropical Smoothie Cafe” </a:t>
            </a:r>
            <a:endParaRPr 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892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533400"/>
            <a:ext cx="9401175" cy="548640"/>
          </a:xfrm>
        </p:spPr>
        <p:txBody>
          <a:bodyPr/>
          <a:lstStyle/>
          <a:p>
            <a:r>
              <a:rPr lang="en-US" sz="4400" dirty="0" smtClean="0">
                <a:solidFill>
                  <a:schemeClr val="accent2"/>
                </a:solidFill>
              </a:rPr>
              <a:t>Direct Marketing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53200" y="2260600"/>
            <a:ext cx="4267200" cy="3048000"/>
          </a:xfrm>
          <a:prstGeom prst="rect">
            <a:avLst/>
          </a:prstGeom>
          <a:solidFill>
            <a:srgbClr val="F9B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29400" y="2336800"/>
            <a:ext cx="40005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200" b="1" dirty="0" smtClean="0">
                <a:solidFill>
                  <a:schemeClr val="bg1"/>
                </a:solidFill>
              </a:rPr>
              <a:t>Smoothie-shaped Mail Flyers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The direct mail flyers will be sent out directly to Farmville residents and placed on the doors of Longwood dorm rooms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They will include a Coupon for 20% off your first purchase 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celebrate with RunJax labor day 5k + tropical smoothie cafe | Runs ...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39" b="78478" l="39899" r="57828">
                        <a14:foregroundMark x1="49394" y1="43428" x2="50202" y2="65719"/>
                        <a14:foregroundMark x1="49242" y1="70023" x2="55505" y2="44350"/>
                        <a14:foregroundMark x1="46263" y1="45119" x2="53131" y2="49962"/>
                        <a14:foregroundMark x1="49192" y1="44350" x2="47020" y2="508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97" t="1057" r="40845" b="20881"/>
          <a:stretch/>
        </p:blipFill>
        <p:spPr bwMode="auto">
          <a:xfrm>
            <a:off x="152400" y="1143000"/>
            <a:ext cx="2514600" cy="528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celebrate with RunJax labor day 5k + tropical smoothie cafe | Runs ...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39" b="78478" l="39899" r="57828">
                        <a14:foregroundMark x1="49394" y1="43428" x2="50202" y2="65719"/>
                        <a14:foregroundMark x1="49242" y1="70023" x2="55505" y2="44350"/>
                        <a14:foregroundMark x1="46263" y1="45119" x2="53131" y2="49962"/>
                        <a14:foregroundMark x1="49192" y1="44350" x2="47020" y2="508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97" t="1057" r="40845" b="20881"/>
          <a:stretch/>
        </p:blipFill>
        <p:spPr bwMode="auto">
          <a:xfrm flipH="1">
            <a:off x="3581400" y="1066800"/>
            <a:ext cx="2514600" cy="528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411" y="3352800"/>
            <a:ext cx="1330589" cy="114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29001"/>
            <a:ext cx="1219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76325"/>
            <a:ext cx="3159806" cy="536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19200" y="633043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Black" panose="020B0A04020102020204" pitchFamily="34" charset="0"/>
              </a:rPr>
              <a:t>Front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3454" y="6344682"/>
            <a:ext cx="858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Black" panose="020B0A04020102020204" pitchFamily="34" charset="0"/>
              </a:rPr>
              <a:t>Back</a:t>
            </a:r>
            <a:endParaRPr lang="en-US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046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533400"/>
            <a:ext cx="9401175" cy="548640"/>
          </a:xfrm>
        </p:spPr>
        <p:txBody>
          <a:bodyPr/>
          <a:lstStyle/>
          <a:p>
            <a:r>
              <a:rPr lang="en-US" sz="4400" dirty="0" smtClean="0">
                <a:solidFill>
                  <a:schemeClr val="accent2"/>
                </a:solidFill>
              </a:rPr>
              <a:t>Social Media</a:t>
            </a:r>
            <a:endParaRPr lang="en-US" sz="4400" dirty="0">
              <a:solidFill>
                <a:schemeClr val="accent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172200" y="1676400"/>
            <a:ext cx="4267200" cy="4724400"/>
            <a:chOff x="6858000" y="1676400"/>
            <a:chExt cx="4267200" cy="4724400"/>
          </a:xfrm>
        </p:grpSpPr>
        <p:sp>
          <p:nvSpPr>
            <p:cNvPr id="5" name="Rectangle 4"/>
            <p:cNvSpPr/>
            <p:nvPr/>
          </p:nvSpPr>
          <p:spPr>
            <a:xfrm>
              <a:off x="6858000" y="1676400"/>
              <a:ext cx="4267200" cy="4648200"/>
            </a:xfrm>
            <a:prstGeom prst="rect">
              <a:avLst/>
            </a:prstGeom>
            <a:solidFill>
              <a:srgbClr val="F9B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34200" y="1722596"/>
              <a:ext cx="4191000" cy="4678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sz="2200" b="1" dirty="0" smtClean="0">
                  <a:solidFill>
                    <a:schemeClr val="bg1"/>
                  </a:solidFill>
                </a:rPr>
                <a:t>Sponsored Social Media Ads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000" b="1" dirty="0" smtClean="0">
                  <a:solidFill>
                    <a:schemeClr val="bg1"/>
                  </a:solidFill>
                </a:rPr>
                <a:t>We will pay for sponsored Instagram ads for the first two weeks of the Fall Semester geo-targeting students on the Longwood University campus</a:t>
              </a:r>
            </a:p>
            <a:p>
              <a:pPr marL="1257300" lvl="2" indent="-342900">
                <a:buFont typeface="Arial" panose="020B0604020202020204" pitchFamily="34" charset="0"/>
                <a:buChar char="•"/>
              </a:pPr>
              <a:r>
                <a:rPr lang="en-US" b="1" dirty="0" smtClean="0">
                  <a:solidFill>
                    <a:schemeClr val="bg1"/>
                  </a:solidFill>
                </a:rPr>
                <a:t>This will target students coming back to campus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000" b="1" dirty="0" smtClean="0">
                  <a:solidFill>
                    <a:schemeClr val="bg1"/>
                  </a:solidFill>
                </a:rPr>
                <a:t>We will also post this graphic on the Longwood Dining social media pages</a:t>
              </a:r>
            </a:p>
            <a:p>
              <a:pPr marL="1257300" lvl="2" indent="-342900">
                <a:buFont typeface="Arial" panose="020B0604020202020204" pitchFamily="34" charset="0"/>
                <a:buChar char="•"/>
              </a:pPr>
              <a:r>
                <a:rPr lang="en-US" b="1" dirty="0" smtClean="0">
                  <a:solidFill>
                    <a:schemeClr val="bg1"/>
                  </a:solidFill>
                </a:rPr>
                <a:t>Posts will be made once a week about our ‘weekly deal’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74" name="Picture 2" descr="Instagram will start putting ads within the Explore page - The Ver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000" r="98857">
                        <a14:foregroundMark x1="30857" y1="2786" x2="69857" y2="94571"/>
                        <a14:foregroundMark x1="70143" y1="3500" x2="28786" y2="93786"/>
                        <a14:foregroundMark x1="28143" y1="26786" x2="69643" y2="3000"/>
                        <a14:foregroundMark x1="72357" y1="26643" x2="28357" y2="57214"/>
                        <a14:foregroundMark x1="27571" y1="28429" x2="61500" y2="95143"/>
                        <a14:foregroundMark x1="35857" y1="96071" x2="39214" y2="24071"/>
                        <a14:foregroundMark x1="41500" y1="4000" x2="46286" y2="83857"/>
                        <a14:foregroundMark x1="33500" y1="92571" x2="70000" y2="88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521"/>
          <a:stretch/>
        </p:blipFill>
        <p:spPr bwMode="auto">
          <a:xfrm>
            <a:off x="-266700" y="1165802"/>
            <a:ext cx="5524500" cy="713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ropical Smoothie Cafe - Facebook Ad Exampl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" t="1511" r="52117" b="87912"/>
          <a:stretch/>
        </p:blipFill>
        <p:spPr bwMode="auto">
          <a:xfrm>
            <a:off x="1828800" y="3582521"/>
            <a:ext cx="1671733" cy="36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"/>
          <a:stretch/>
        </p:blipFill>
        <p:spPr bwMode="auto">
          <a:xfrm>
            <a:off x="1785941" y="3951022"/>
            <a:ext cx="3014659" cy="263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9440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ustom 6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9CD260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98</TotalTime>
  <Words>167</Words>
  <Application>Microsoft Office PowerPoint</Application>
  <PresentationFormat>Custom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Angles</vt:lpstr>
      <vt:lpstr>Promotion exercise</vt:lpstr>
      <vt:lpstr>Outdoor Traditional Marketing</vt:lpstr>
      <vt:lpstr>Direct Marketing</vt:lpstr>
      <vt:lpstr>Social Media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Katelyn Housler</dc:creator>
  <cp:lastModifiedBy>Katelyn Housler</cp:lastModifiedBy>
  <cp:revision>8</cp:revision>
  <dcterms:created xsi:type="dcterms:W3CDTF">2020-04-30T01:36:56Z</dcterms:created>
  <dcterms:modified xsi:type="dcterms:W3CDTF">2020-04-30T03:15:38Z</dcterms:modified>
</cp:coreProperties>
</file>