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576000" cy="29260800"/>
  <p:notesSz cx="6858000" cy="9144000"/>
  <p:defaultTextStyle>
    <a:defPPr>
      <a:defRPr lang="en-US"/>
    </a:defPPr>
    <a:lvl1pPr marL="0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1098" y="-105"/>
      </p:cViewPr>
      <p:guideLst>
        <p:guide orient="horz" pos="9216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089815"/>
            <a:ext cx="31089600" cy="6272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6581120"/>
            <a:ext cx="2560320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E06D-A034-46C3-894D-24ABC9C56A8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5DC9-BF8E-482D-BE70-55CF67811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3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E06D-A034-46C3-894D-24ABC9C56A8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5DC9-BF8E-482D-BE70-55CF67811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9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0" y="4998722"/>
            <a:ext cx="32918400" cy="106524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0" y="4998722"/>
            <a:ext cx="98145600" cy="106524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E06D-A034-46C3-894D-24ABC9C56A8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5DC9-BF8E-482D-BE70-55CF67811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E06D-A034-46C3-894D-24ABC9C56A8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5DC9-BF8E-482D-BE70-55CF67811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4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8802775"/>
            <a:ext cx="31089600" cy="581152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2401978"/>
            <a:ext cx="31089600" cy="64007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E06D-A034-46C3-894D-24ABC9C56A8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5DC9-BF8E-482D-BE70-55CF67811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7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29132109"/>
            <a:ext cx="65532000" cy="82390827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56800" y="29132109"/>
            <a:ext cx="65532000" cy="82390827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E06D-A034-46C3-894D-24ABC9C56A8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5DC9-BF8E-482D-BE70-55CF67811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5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71789"/>
            <a:ext cx="3291840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549816"/>
            <a:ext cx="16160752" cy="2729651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9279467"/>
            <a:ext cx="16160752" cy="16858829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549816"/>
            <a:ext cx="16167100" cy="2729651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9279467"/>
            <a:ext cx="16167100" cy="16858829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E06D-A034-46C3-894D-24ABC9C56A8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5DC9-BF8E-482D-BE70-55CF67811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5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E06D-A034-46C3-894D-24ABC9C56A8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5DC9-BF8E-482D-BE70-55CF67811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5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E06D-A034-46C3-894D-24ABC9C56A8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5DC9-BF8E-482D-BE70-55CF67811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6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165013"/>
            <a:ext cx="12033252" cy="495808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165016"/>
            <a:ext cx="20447000" cy="2497328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6123096"/>
            <a:ext cx="12033252" cy="20015202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E06D-A034-46C3-894D-24ABC9C56A8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5DC9-BF8E-482D-BE70-55CF67811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9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20482560"/>
            <a:ext cx="21945600" cy="241808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614507"/>
            <a:ext cx="21945600" cy="1755648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2900642"/>
            <a:ext cx="21945600" cy="3434078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E06D-A034-46C3-894D-24ABC9C56A8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5DC9-BF8E-482D-BE70-55CF67811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3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171789"/>
            <a:ext cx="32918400" cy="48768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827522"/>
            <a:ext cx="32918400" cy="19310775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7120429"/>
            <a:ext cx="8534400" cy="1557867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8E06D-A034-46C3-894D-24ABC9C56A8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7120429"/>
            <a:ext cx="11582400" cy="1557867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7120429"/>
            <a:ext cx="8534400" cy="1557867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5DC9-BF8E-482D-BE70-55CF67811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2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62024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376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37620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376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3762024" rtl="0" eaLnBrk="1" latinLnBrk="0" hangingPunct="1">
        <a:spcBef>
          <a:spcPct val="20000"/>
        </a:spcBef>
        <a:buFont typeface="Arial" panose="020B0604020202020204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3762024" rtl="0" eaLnBrk="1" latinLnBrk="0" hangingPunct="1">
        <a:spcBef>
          <a:spcPct val="20000"/>
        </a:spcBef>
        <a:buFont typeface="Arial" panose="020B0604020202020204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376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376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376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376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" r="8260"/>
          <a:stretch/>
        </p:blipFill>
        <p:spPr bwMode="auto">
          <a:xfrm>
            <a:off x="-76200" y="0"/>
            <a:ext cx="36670144" cy="292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175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Housler</dc:creator>
  <cp:lastModifiedBy>Katelyn Housler</cp:lastModifiedBy>
  <cp:revision>1</cp:revision>
  <dcterms:created xsi:type="dcterms:W3CDTF">2020-05-12T15:50:27Z</dcterms:created>
  <dcterms:modified xsi:type="dcterms:W3CDTF">2020-05-12T15:58:01Z</dcterms:modified>
</cp:coreProperties>
</file>