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4" r:id="rId3"/>
    <p:sldId id="259" r:id="rId4"/>
    <p:sldId id="257" r:id="rId5"/>
    <p:sldId id="258" r:id="rId6"/>
    <p:sldId id="263" r:id="rId7"/>
    <p:sldId id="260" r:id="rId8"/>
    <p:sldId id="261"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E744F3-D877-EADF-A842-58E09A7803F0}" v="69" dt="2018-12-04T03:16:13.340"/>
    <p1510:client id="{E4E49A3C-C1F5-BAFB-154E-632AD2781D97}" v="890" dt="2018-12-04T19:33:24.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varScale="1">
        <p:scale>
          <a:sx n="77" d="100"/>
          <a:sy n="77" d="100"/>
        </p:scale>
        <p:origin x="10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th Harris" userId="S::faith.harris@live.longwood.edu::c392e7ac-5141-48b0-8082-29c27d9590c5" providerId="AD" clId="Web-{B9E744F3-D877-EADF-A842-58E09A7803F0}"/>
    <pc:docChg chg="addSld modSld sldOrd">
      <pc:chgData name="Faith Harris" userId="S::faith.harris@live.longwood.edu::c392e7ac-5141-48b0-8082-29c27d9590c5" providerId="AD" clId="Web-{B9E744F3-D877-EADF-A842-58E09A7803F0}" dt="2018-12-04T03:31:40.397" v="1291" actId="20577"/>
      <pc:docMkLst>
        <pc:docMk/>
      </pc:docMkLst>
      <pc:sldChg chg="addSp delSp modSp mod setBg">
        <pc:chgData name="Faith Harris" userId="S::faith.harris@live.longwood.edu::c392e7ac-5141-48b0-8082-29c27d9590c5" providerId="AD" clId="Web-{B9E744F3-D877-EADF-A842-58E09A7803F0}" dt="2018-12-04T01:27:11.272" v="62"/>
        <pc:sldMkLst>
          <pc:docMk/>
          <pc:sldMk cId="3059316376" sldId="256"/>
        </pc:sldMkLst>
        <pc:spChg chg="mod">
          <ac:chgData name="Faith Harris" userId="S::faith.harris@live.longwood.edu::c392e7ac-5141-48b0-8082-29c27d9590c5" providerId="AD" clId="Web-{B9E744F3-D877-EADF-A842-58E09A7803F0}" dt="2018-12-04T01:27:11.272" v="62"/>
          <ac:spMkLst>
            <pc:docMk/>
            <pc:sldMk cId="3059316376" sldId="256"/>
            <ac:spMk id="2" creationId="{00000000-0000-0000-0000-000000000000}"/>
          </ac:spMkLst>
        </pc:spChg>
        <pc:spChg chg="mod">
          <ac:chgData name="Faith Harris" userId="S::faith.harris@live.longwood.edu::c392e7ac-5141-48b0-8082-29c27d9590c5" providerId="AD" clId="Web-{B9E744F3-D877-EADF-A842-58E09A7803F0}" dt="2018-12-04T01:27:11.272" v="62"/>
          <ac:spMkLst>
            <pc:docMk/>
            <pc:sldMk cId="3059316376" sldId="256"/>
            <ac:spMk id="3" creationId="{00000000-0000-0000-0000-000000000000}"/>
          </ac:spMkLst>
        </pc:spChg>
        <pc:spChg chg="add del">
          <ac:chgData name="Faith Harris" userId="S::faith.harris@live.longwood.edu::c392e7ac-5141-48b0-8082-29c27d9590c5" providerId="AD" clId="Web-{B9E744F3-D877-EADF-A842-58E09A7803F0}" dt="2018-12-04T01:26:58.694" v="59"/>
          <ac:spMkLst>
            <pc:docMk/>
            <pc:sldMk cId="3059316376" sldId="256"/>
            <ac:spMk id="6" creationId="{8A4DBD17-19AD-4376-A55A-C527EF944522}"/>
          </ac:spMkLst>
        </pc:spChg>
        <pc:spChg chg="add del">
          <ac:chgData name="Faith Harris" userId="S::faith.harris@live.longwood.edu::c392e7ac-5141-48b0-8082-29c27d9590c5" providerId="AD" clId="Web-{B9E744F3-D877-EADF-A842-58E09A7803F0}" dt="2018-12-04T01:26:58.694" v="59"/>
          <ac:spMkLst>
            <pc:docMk/>
            <pc:sldMk cId="3059316376" sldId="256"/>
            <ac:spMk id="7" creationId="{7DB7C943-6BFC-4A35-8DFA-0B204CD18B00}"/>
          </ac:spMkLst>
        </pc:spChg>
        <pc:spChg chg="add del">
          <ac:chgData name="Faith Harris" userId="S::faith.harris@live.longwood.edu::c392e7ac-5141-48b0-8082-29c27d9590c5" providerId="AD" clId="Web-{B9E744F3-D877-EADF-A842-58E09A7803F0}" dt="2018-12-04T01:26:58.694" v="59"/>
          <ac:spMkLst>
            <pc:docMk/>
            <pc:sldMk cId="3059316376" sldId="256"/>
            <ac:spMk id="8" creationId="{79DF27D9-327F-4301-A56A-9A8EC61E6B4E}"/>
          </ac:spMkLst>
        </pc:spChg>
        <pc:spChg chg="add del">
          <ac:chgData name="Faith Harris" userId="S::faith.harris@live.longwood.edu::c392e7ac-5141-48b0-8082-29c27d9590c5" providerId="AD" clId="Web-{B9E744F3-D877-EADF-A842-58E09A7803F0}" dt="2018-12-04T01:26:54.475" v="57"/>
          <ac:spMkLst>
            <pc:docMk/>
            <pc:sldMk cId="3059316376" sldId="256"/>
            <ac:spMk id="9" creationId="{07CBBDD0-4420-4A50-96AB-392F9B97CF03}"/>
          </ac:spMkLst>
        </pc:spChg>
        <pc:spChg chg="add del">
          <ac:chgData name="Faith Harris" userId="S::faith.harris@live.longwood.edu::c392e7ac-5141-48b0-8082-29c27d9590c5" providerId="AD" clId="Web-{B9E744F3-D877-EADF-A842-58E09A7803F0}" dt="2018-12-04T01:27:11.210" v="61"/>
          <ac:spMkLst>
            <pc:docMk/>
            <pc:sldMk cId="3059316376" sldId="256"/>
            <ac:spMk id="10" creationId="{07CBBDD0-4420-4A50-96AB-392F9B97CF03}"/>
          </ac:spMkLst>
        </pc:spChg>
        <pc:spChg chg="add del">
          <ac:chgData name="Faith Harris" userId="S::faith.harris@live.longwood.edu::c392e7ac-5141-48b0-8082-29c27d9590c5" providerId="AD" clId="Web-{B9E744F3-D877-EADF-A842-58E09A7803F0}" dt="2018-12-04T01:26:54.475" v="57"/>
          <ac:spMkLst>
            <pc:docMk/>
            <pc:sldMk cId="3059316376" sldId="256"/>
            <ac:spMk id="11" creationId="{465BA403-54B9-4A0B-BC79-028C495C038E}"/>
          </ac:spMkLst>
        </pc:spChg>
        <pc:spChg chg="add del">
          <ac:chgData name="Faith Harris" userId="S::faith.harris@live.longwood.edu::c392e7ac-5141-48b0-8082-29c27d9590c5" providerId="AD" clId="Web-{B9E744F3-D877-EADF-A842-58E09A7803F0}" dt="2018-12-04T01:27:11.210" v="61"/>
          <ac:spMkLst>
            <pc:docMk/>
            <pc:sldMk cId="3059316376" sldId="256"/>
            <ac:spMk id="12" creationId="{465BA403-54B9-4A0B-BC79-028C495C038E}"/>
          </ac:spMkLst>
        </pc:spChg>
        <pc:spChg chg="add del">
          <ac:chgData name="Faith Harris" userId="S::faith.harris@live.longwood.edu::c392e7ac-5141-48b0-8082-29c27d9590c5" providerId="AD" clId="Web-{B9E744F3-D877-EADF-A842-58E09A7803F0}" dt="2018-12-04T01:26:54.475" v="57"/>
          <ac:spMkLst>
            <pc:docMk/>
            <pc:sldMk cId="3059316376" sldId="256"/>
            <ac:spMk id="13" creationId="{DC8C6883-513A-4FE8-8B55-7AA2A13A9BB9}"/>
          </ac:spMkLst>
        </pc:spChg>
        <pc:spChg chg="add del">
          <ac:chgData name="Faith Harris" userId="S::faith.harris@live.longwood.edu::c392e7ac-5141-48b0-8082-29c27d9590c5" providerId="AD" clId="Web-{B9E744F3-D877-EADF-A842-58E09A7803F0}" dt="2018-12-04T01:27:11.210" v="61"/>
          <ac:spMkLst>
            <pc:docMk/>
            <pc:sldMk cId="3059316376" sldId="256"/>
            <ac:spMk id="14" creationId="{DC8C6883-513A-4FE8-8B55-7AA2A13A9BB9}"/>
          </ac:spMkLst>
        </pc:spChg>
        <pc:spChg chg="add">
          <ac:chgData name="Faith Harris" userId="S::faith.harris@live.longwood.edu::c392e7ac-5141-48b0-8082-29c27d9590c5" providerId="AD" clId="Web-{B9E744F3-D877-EADF-A842-58E09A7803F0}" dt="2018-12-04T01:27:11.272" v="62"/>
          <ac:spMkLst>
            <pc:docMk/>
            <pc:sldMk cId="3059316376" sldId="256"/>
            <ac:spMk id="15" creationId="{8A4DBD17-19AD-4376-A55A-C527EF944522}"/>
          </ac:spMkLst>
        </pc:spChg>
        <pc:spChg chg="add">
          <ac:chgData name="Faith Harris" userId="S::faith.harris@live.longwood.edu::c392e7ac-5141-48b0-8082-29c27d9590c5" providerId="AD" clId="Web-{B9E744F3-D877-EADF-A842-58E09A7803F0}" dt="2018-12-04T01:27:11.272" v="62"/>
          <ac:spMkLst>
            <pc:docMk/>
            <pc:sldMk cId="3059316376" sldId="256"/>
            <ac:spMk id="16" creationId="{7DB7C943-6BFC-4A35-8DFA-0B204CD18B00}"/>
          </ac:spMkLst>
        </pc:spChg>
        <pc:spChg chg="add">
          <ac:chgData name="Faith Harris" userId="S::faith.harris@live.longwood.edu::c392e7ac-5141-48b0-8082-29c27d9590c5" providerId="AD" clId="Web-{B9E744F3-D877-EADF-A842-58E09A7803F0}" dt="2018-12-04T01:27:11.272" v="62"/>
          <ac:spMkLst>
            <pc:docMk/>
            <pc:sldMk cId="3059316376" sldId="256"/>
            <ac:spMk id="17" creationId="{79DF27D9-327F-4301-A56A-9A8EC61E6B4E}"/>
          </ac:spMkLst>
        </pc:spChg>
        <pc:picChg chg="add mod">
          <ac:chgData name="Faith Harris" userId="S::faith.harris@live.longwood.edu::c392e7ac-5141-48b0-8082-29c27d9590c5" providerId="AD" clId="Web-{B9E744F3-D877-EADF-A842-58E09A7803F0}" dt="2018-12-04T01:27:11.272" v="62"/>
          <ac:picMkLst>
            <pc:docMk/>
            <pc:sldMk cId="3059316376" sldId="256"/>
            <ac:picMk id="4" creationId="{D5BF7D7D-B23C-4F1D-81D6-FCB2BB84B3BD}"/>
          </ac:picMkLst>
        </pc:picChg>
      </pc:sldChg>
      <pc:sldChg chg="addSp delSp modSp new">
        <pc:chgData name="Faith Harris" userId="S::faith.harris@live.longwood.edu::c392e7ac-5141-48b0-8082-29c27d9590c5" providerId="AD" clId="Web-{B9E744F3-D877-EADF-A842-58E09A7803F0}" dt="2018-12-04T02:08:17.019" v="506" actId="14100"/>
        <pc:sldMkLst>
          <pc:docMk/>
          <pc:sldMk cId="3401189159" sldId="257"/>
        </pc:sldMkLst>
        <pc:spChg chg="mod">
          <ac:chgData name="Faith Harris" userId="S::faith.harris@live.longwood.edu::c392e7ac-5141-48b0-8082-29c27d9590c5" providerId="AD" clId="Web-{B9E744F3-D877-EADF-A842-58E09A7803F0}" dt="2018-12-04T01:28:23.962" v="74" actId="20577"/>
          <ac:spMkLst>
            <pc:docMk/>
            <pc:sldMk cId="3401189159" sldId="257"/>
            <ac:spMk id="2" creationId="{6305AE03-6D27-4B73-B777-D889A1BD3A13}"/>
          </ac:spMkLst>
        </pc:spChg>
        <pc:spChg chg="mod">
          <ac:chgData name="Faith Harris" userId="S::faith.harris@live.longwood.edu::c392e7ac-5141-48b0-8082-29c27d9590c5" providerId="AD" clId="Web-{B9E744F3-D877-EADF-A842-58E09A7803F0}" dt="2018-12-04T01:51:19.395" v="443" actId="20577"/>
          <ac:spMkLst>
            <pc:docMk/>
            <pc:sldMk cId="3401189159" sldId="257"/>
            <ac:spMk id="3" creationId="{AD717D56-CE20-4811-8DBD-985D44B320D1}"/>
          </ac:spMkLst>
        </pc:spChg>
        <pc:graphicFrameChg chg="add del mod modGraphic">
          <ac:chgData name="Faith Harris" userId="S::faith.harris@live.longwood.edu::c392e7ac-5141-48b0-8082-29c27d9590c5" providerId="AD" clId="Web-{B9E744F3-D877-EADF-A842-58E09A7803F0}" dt="2018-12-04T01:38:03.964" v="212"/>
          <ac:graphicFrameMkLst>
            <pc:docMk/>
            <pc:sldMk cId="3401189159" sldId="257"/>
            <ac:graphicFrameMk id="4" creationId="{26431FA0-73FE-4EF4-AF02-4BE2424DCEF4}"/>
          </ac:graphicFrameMkLst>
        </pc:graphicFrameChg>
        <pc:graphicFrameChg chg="add mod modGraphic">
          <ac:chgData name="Faith Harris" userId="S::faith.harris@live.longwood.edu::c392e7ac-5141-48b0-8082-29c27d9590c5" providerId="AD" clId="Web-{B9E744F3-D877-EADF-A842-58E09A7803F0}" dt="2018-12-04T01:44:24.210" v="303"/>
          <ac:graphicFrameMkLst>
            <pc:docMk/>
            <pc:sldMk cId="3401189159" sldId="257"/>
            <ac:graphicFrameMk id="6" creationId="{403D49D5-F34D-4AF1-B95D-7A7E46F16486}"/>
          </ac:graphicFrameMkLst>
        </pc:graphicFrameChg>
        <pc:picChg chg="add del mod">
          <ac:chgData name="Faith Harris" userId="S::faith.harris@live.longwood.edu::c392e7ac-5141-48b0-8082-29c27d9590c5" providerId="AD" clId="Web-{B9E744F3-D877-EADF-A842-58E09A7803F0}" dt="2018-12-04T01:51:31.489" v="446"/>
          <ac:picMkLst>
            <pc:docMk/>
            <pc:sldMk cId="3401189159" sldId="257"/>
            <ac:picMk id="8" creationId="{8FA8069B-66F7-4BF5-A4EC-4442814881FF}"/>
          </ac:picMkLst>
        </pc:picChg>
        <pc:picChg chg="add mod">
          <ac:chgData name="Faith Harris" userId="S::faith.harris@live.longwood.edu::c392e7ac-5141-48b0-8082-29c27d9590c5" providerId="AD" clId="Web-{B9E744F3-D877-EADF-A842-58E09A7803F0}" dt="2018-12-04T02:08:17.019" v="506" actId="14100"/>
          <ac:picMkLst>
            <pc:docMk/>
            <pc:sldMk cId="3401189159" sldId="257"/>
            <ac:picMk id="10" creationId="{D0312F93-4C79-4402-9F27-E06BAA6A31B2}"/>
          </ac:picMkLst>
        </pc:picChg>
        <pc:picChg chg="add mod">
          <ac:chgData name="Faith Harris" userId="S::faith.harris@live.longwood.edu::c392e7ac-5141-48b0-8082-29c27d9590c5" providerId="AD" clId="Web-{B9E744F3-D877-EADF-A842-58E09A7803F0}" dt="2018-12-04T02:06:41.083" v="503" actId="14100"/>
          <ac:picMkLst>
            <pc:docMk/>
            <pc:sldMk cId="3401189159" sldId="257"/>
            <ac:picMk id="12" creationId="{7EB6CE8C-1073-4055-88AF-BA7599936A78}"/>
          </ac:picMkLst>
        </pc:picChg>
        <pc:picChg chg="add mod">
          <ac:chgData name="Faith Harris" userId="S::faith.harris@live.longwood.edu::c392e7ac-5141-48b0-8082-29c27d9590c5" providerId="AD" clId="Web-{B9E744F3-D877-EADF-A842-58E09A7803F0}" dt="2018-12-04T02:08:10.035" v="505" actId="1076"/>
          <ac:picMkLst>
            <pc:docMk/>
            <pc:sldMk cId="3401189159" sldId="257"/>
            <ac:picMk id="14" creationId="{18403580-E9B9-430C-A5FA-4E5FDB6FF12A}"/>
          </ac:picMkLst>
        </pc:picChg>
      </pc:sldChg>
      <pc:sldChg chg="modSp new ord">
        <pc:chgData name="Faith Harris" userId="S::faith.harris@live.longwood.edu::c392e7ac-5141-48b0-8082-29c27d9590c5" providerId="AD" clId="Web-{B9E744F3-D877-EADF-A842-58E09A7803F0}" dt="2018-12-04T03:23:50.397" v="1173" actId="20577"/>
        <pc:sldMkLst>
          <pc:docMk/>
          <pc:sldMk cId="2565677083" sldId="258"/>
        </pc:sldMkLst>
        <pc:spChg chg="mod">
          <ac:chgData name="Faith Harris" userId="S::faith.harris@live.longwood.edu::c392e7ac-5141-48b0-8082-29c27d9590c5" providerId="AD" clId="Web-{B9E744F3-D877-EADF-A842-58E09A7803F0}" dt="2018-12-04T03:16:13.340" v="882" actId="20577"/>
          <ac:spMkLst>
            <pc:docMk/>
            <pc:sldMk cId="2565677083" sldId="258"/>
            <ac:spMk id="2" creationId="{03DEDA28-4A51-4BF6-A3FF-33D35EEBA593}"/>
          </ac:spMkLst>
        </pc:spChg>
        <pc:spChg chg="mod">
          <ac:chgData name="Faith Harris" userId="S::faith.harris@live.longwood.edu::c392e7ac-5141-48b0-8082-29c27d9590c5" providerId="AD" clId="Web-{B9E744F3-D877-EADF-A842-58E09A7803F0}" dt="2018-12-04T03:23:50.397" v="1173" actId="20577"/>
          <ac:spMkLst>
            <pc:docMk/>
            <pc:sldMk cId="2565677083" sldId="258"/>
            <ac:spMk id="3" creationId="{162245F5-C8C4-46FE-8A83-F1FF806C48DF}"/>
          </ac:spMkLst>
        </pc:spChg>
      </pc:sldChg>
      <pc:sldChg chg="addSp delSp modSp new mod setBg">
        <pc:chgData name="Faith Harris" userId="S::faith.harris@live.longwood.edu::c392e7ac-5141-48b0-8082-29c27d9590c5" providerId="AD" clId="Web-{B9E744F3-D877-EADF-A842-58E09A7803F0}" dt="2018-12-04T02:15:44.471" v="545" actId="14100"/>
        <pc:sldMkLst>
          <pc:docMk/>
          <pc:sldMk cId="846133694" sldId="259"/>
        </pc:sldMkLst>
        <pc:spChg chg="mod">
          <ac:chgData name="Faith Harris" userId="S::faith.harris@live.longwood.edu::c392e7ac-5141-48b0-8082-29c27d9590c5" providerId="AD" clId="Web-{B9E744F3-D877-EADF-A842-58E09A7803F0}" dt="2018-12-04T02:14:38.437" v="544" actId="14100"/>
          <ac:spMkLst>
            <pc:docMk/>
            <pc:sldMk cId="846133694" sldId="259"/>
            <ac:spMk id="2" creationId="{EF3A5F94-C777-47EC-8BBF-3C6C5EDE6669}"/>
          </ac:spMkLst>
        </pc:spChg>
        <pc:spChg chg="mod">
          <ac:chgData name="Faith Harris" userId="S::faith.harris@live.longwood.edu::c392e7ac-5141-48b0-8082-29c27d9590c5" providerId="AD" clId="Web-{B9E744F3-D877-EADF-A842-58E09A7803F0}" dt="2018-12-04T02:15:44.471" v="545" actId="14100"/>
          <ac:spMkLst>
            <pc:docMk/>
            <pc:sldMk cId="846133694" sldId="259"/>
            <ac:spMk id="3" creationId="{AC7ED82D-FAF9-44D7-A678-87C28CD828AD}"/>
          </ac:spMkLst>
        </pc:spChg>
        <pc:spChg chg="add">
          <ac:chgData name="Faith Harris" userId="S::faith.harris@live.longwood.edu::c392e7ac-5141-48b0-8082-29c27d9590c5" providerId="AD" clId="Web-{B9E744F3-D877-EADF-A842-58E09A7803F0}" dt="2018-12-04T02:13:36.092" v="532"/>
          <ac:spMkLst>
            <pc:docMk/>
            <pc:sldMk cId="846133694" sldId="259"/>
            <ac:spMk id="6" creationId="{06D370DD-716B-4528-B475-331F84CEA5A1}"/>
          </ac:spMkLst>
        </pc:spChg>
        <pc:spChg chg="add del">
          <ac:chgData name="Faith Harris" userId="S::faith.harris@live.longwood.edu::c392e7ac-5141-48b0-8082-29c27d9590c5" providerId="AD" clId="Web-{B9E744F3-D877-EADF-A842-58E09A7803F0}" dt="2018-12-04T02:13:36.014" v="531"/>
          <ac:spMkLst>
            <pc:docMk/>
            <pc:sldMk cId="846133694" sldId="259"/>
            <ac:spMk id="9" creationId="{13577A01-3DD8-4E33-BEE1-3065F7E6FB2F}"/>
          </ac:spMkLst>
        </pc:spChg>
        <pc:picChg chg="add mod">
          <ac:chgData name="Faith Harris" userId="S::faith.harris@live.longwood.edu::c392e7ac-5141-48b0-8082-29c27d9590c5" providerId="AD" clId="Web-{B9E744F3-D877-EADF-A842-58E09A7803F0}" dt="2018-12-04T02:13:36.092" v="532"/>
          <ac:picMkLst>
            <pc:docMk/>
            <pc:sldMk cId="846133694" sldId="259"/>
            <ac:picMk id="4" creationId="{F5FC97DB-2A5B-4AB4-97BC-11D29C111A66}"/>
          </ac:picMkLst>
        </pc:picChg>
      </pc:sldChg>
      <pc:sldChg chg="addSp delSp modSp new mod setBg">
        <pc:chgData name="Faith Harris" userId="S::faith.harris@live.longwood.edu::c392e7ac-5141-48b0-8082-29c27d9590c5" providerId="AD" clId="Web-{B9E744F3-D877-EADF-A842-58E09A7803F0}" dt="2018-12-04T02:05:51.015" v="496" actId="20577"/>
        <pc:sldMkLst>
          <pc:docMk/>
          <pc:sldMk cId="1793416879" sldId="260"/>
        </pc:sldMkLst>
        <pc:spChg chg="mod">
          <ac:chgData name="Faith Harris" userId="S::faith.harris@live.longwood.edu::c392e7ac-5141-48b0-8082-29c27d9590c5" providerId="AD" clId="Web-{B9E744F3-D877-EADF-A842-58E09A7803F0}" dt="2018-12-04T02:04:07.981" v="478"/>
          <ac:spMkLst>
            <pc:docMk/>
            <pc:sldMk cId="1793416879" sldId="260"/>
            <ac:spMk id="2" creationId="{14248412-5C82-4F66-B558-C3B2A2006334}"/>
          </ac:spMkLst>
        </pc:spChg>
        <pc:spChg chg="mod">
          <ac:chgData name="Faith Harris" userId="S::faith.harris@live.longwood.edu::c392e7ac-5141-48b0-8082-29c27d9590c5" providerId="AD" clId="Web-{B9E744F3-D877-EADF-A842-58E09A7803F0}" dt="2018-12-04T02:05:51.015" v="496" actId="20577"/>
          <ac:spMkLst>
            <pc:docMk/>
            <pc:sldMk cId="1793416879" sldId="260"/>
            <ac:spMk id="3" creationId="{7FF9CD2B-F656-4579-94A7-752E13390802}"/>
          </ac:spMkLst>
        </pc:spChg>
        <pc:spChg chg="add del">
          <ac:chgData name="Faith Harris" userId="S::faith.harris@live.longwood.edu::c392e7ac-5141-48b0-8082-29c27d9590c5" providerId="AD" clId="Web-{B9E744F3-D877-EADF-A842-58E09A7803F0}" dt="2018-12-04T02:04:07.887" v="477"/>
          <ac:spMkLst>
            <pc:docMk/>
            <pc:sldMk cId="1793416879" sldId="260"/>
            <ac:spMk id="6" creationId="{681577AD-DA5F-48B3-8FB9-5199BA9EE681}"/>
          </ac:spMkLst>
        </pc:spChg>
        <pc:spChg chg="add">
          <ac:chgData name="Faith Harris" userId="S::faith.harris@live.longwood.edu::c392e7ac-5141-48b0-8082-29c27d9590c5" providerId="AD" clId="Web-{B9E744F3-D877-EADF-A842-58E09A7803F0}" dt="2018-12-04T02:04:07.981" v="478"/>
          <ac:spMkLst>
            <pc:docMk/>
            <pc:sldMk cId="1793416879" sldId="260"/>
            <ac:spMk id="7" creationId="{1FCF8D96-ACCE-4A38-BFE7-4D631184D16A}"/>
          </ac:spMkLst>
        </pc:spChg>
        <pc:spChg chg="add del">
          <ac:chgData name="Faith Harris" userId="S::faith.harris@live.longwood.edu::c392e7ac-5141-48b0-8082-29c27d9590c5" providerId="AD" clId="Web-{B9E744F3-D877-EADF-A842-58E09A7803F0}" dt="2018-12-04T02:03:55.965" v="475"/>
          <ac:spMkLst>
            <pc:docMk/>
            <pc:sldMk cId="1793416879" sldId="260"/>
            <ac:spMk id="9" creationId="{A5CF2FC8-D184-4B10-83A5-61FC2148BE2B}"/>
          </ac:spMkLst>
        </pc:spChg>
        <pc:picChg chg="add mod">
          <ac:chgData name="Faith Harris" userId="S::faith.harris@live.longwood.edu::c392e7ac-5141-48b0-8082-29c27d9590c5" providerId="AD" clId="Web-{B9E744F3-D877-EADF-A842-58E09A7803F0}" dt="2018-12-04T02:04:07.981" v="478"/>
          <ac:picMkLst>
            <pc:docMk/>
            <pc:sldMk cId="1793416879" sldId="260"/>
            <ac:picMk id="4" creationId="{B3DDA4B0-180F-4944-9246-6134DB9602A4}"/>
          </ac:picMkLst>
        </pc:picChg>
      </pc:sldChg>
      <pc:sldChg chg="modSp new">
        <pc:chgData name="Faith Harris" userId="S::faith.harris@live.longwood.edu::c392e7ac-5141-48b0-8082-29c27d9590c5" providerId="AD" clId="Web-{B9E744F3-D877-EADF-A842-58E09A7803F0}" dt="2018-12-04T01:34:21.239" v="152" actId="20577"/>
        <pc:sldMkLst>
          <pc:docMk/>
          <pc:sldMk cId="1842442692" sldId="261"/>
        </pc:sldMkLst>
        <pc:spChg chg="mod">
          <ac:chgData name="Faith Harris" userId="S::faith.harris@live.longwood.edu::c392e7ac-5141-48b0-8082-29c27d9590c5" providerId="AD" clId="Web-{B9E744F3-D877-EADF-A842-58E09A7803F0}" dt="2018-12-04T01:34:21.239" v="152" actId="20577"/>
          <ac:spMkLst>
            <pc:docMk/>
            <pc:sldMk cId="1842442692" sldId="261"/>
            <ac:spMk id="2" creationId="{5C8253BE-78B6-4081-883B-F11B39BE678A}"/>
          </ac:spMkLst>
        </pc:spChg>
      </pc:sldChg>
      <pc:sldChg chg="modSp new">
        <pc:chgData name="Faith Harris" userId="S::faith.harris@live.longwood.edu::c392e7ac-5141-48b0-8082-29c27d9590c5" providerId="AD" clId="Web-{B9E744F3-D877-EADF-A842-58E09A7803F0}" dt="2018-12-04T02:55:42.119" v="640" actId="20577"/>
        <pc:sldMkLst>
          <pc:docMk/>
          <pc:sldMk cId="2776064845" sldId="262"/>
        </pc:sldMkLst>
        <pc:spChg chg="mod">
          <ac:chgData name="Faith Harris" userId="S::faith.harris@live.longwood.edu::c392e7ac-5141-48b0-8082-29c27d9590c5" providerId="AD" clId="Web-{B9E744F3-D877-EADF-A842-58E09A7803F0}" dt="2018-12-04T02:53:40.101" v="612" actId="20577"/>
          <ac:spMkLst>
            <pc:docMk/>
            <pc:sldMk cId="2776064845" sldId="262"/>
            <ac:spMk id="2" creationId="{3142EBD5-265B-4B19-A526-631A4D5A8FC1}"/>
          </ac:spMkLst>
        </pc:spChg>
        <pc:spChg chg="mod">
          <ac:chgData name="Faith Harris" userId="S::faith.harris@live.longwood.edu::c392e7ac-5141-48b0-8082-29c27d9590c5" providerId="AD" clId="Web-{B9E744F3-D877-EADF-A842-58E09A7803F0}" dt="2018-12-04T02:55:42.119" v="640" actId="20577"/>
          <ac:spMkLst>
            <pc:docMk/>
            <pc:sldMk cId="2776064845" sldId="262"/>
            <ac:spMk id="3" creationId="{3E22D191-AC2B-4D02-A37D-D7899BB657DC}"/>
          </ac:spMkLst>
        </pc:spChg>
      </pc:sldChg>
      <pc:sldChg chg="addSp delSp modSp new mod ord setBg">
        <pc:chgData name="Faith Harris" userId="S::faith.harris@live.longwood.edu::c392e7ac-5141-48b0-8082-29c27d9590c5" providerId="AD" clId="Web-{B9E744F3-D877-EADF-A842-58E09A7803F0}" dt="2018-12-04T03:11:42.664" v="810"/>
        <pc:sldMkLst>
          <pc:docMk/>
          <pc:sldMk cId="3573326531" sldId="263"/>
        </pc:sldMkLst>
        <pc:spChg chg="mod">
          <ac:chgData name="Faith Harris" userId="S::faith.harris@live.longwood.edu::c392e7ac-5141-48b0-8082-29c27d9590c5" providerId="AD" clId="Web-{B9E744F3-D877-EADF-A842-58E09A7803F0}" dt="2018-12-04T03:11:42.664" v="810"/>
          <ac:spMkLst>
            <pc:docMk/>
            <pc:sldMk cId="3573326531" sldId="263"/>
            <ac:spMk id="2" creationId="{209190DD-898E-409C-8547-BC6E0E411190}"/>
          </ac:spMkLst>
        </pc:spChg>
        <pc:spChg chg="mod">
          <ac:chgData name="Faith Harris" userId="S::faith.harris@live.longwood.edu::c392e7ac-5141-48b0-8082-29c27d9590c5" providerId="AD" clId="Web-{B9E744F3-D877-EADF-A842-58E09A7803F0}" dt="2018-12-04T03:11:42.664" v="810"/>
          <ac:spMkLst>
            <pc:docMk/>
            <pc:sldMk cId="3573326531" sldId="263"/>
            <ac:spMk id="3" creationId="{BADE5AF8-43CF-4948-8490-52CFB0769461}"/>
          </ac:spMkLst>
        </pc:spChg>
        <pc:spChg chg="add">
          <ac:chgData name="Faith Harris" userId="S::faith.harris@live.longwood.edu::c392e7ac-5141-48b0-8082-29c27d9590c5" providerId="AD" clId="Web-{B9E744F3-D877-EADF-A842-58E09A7803F0}" dt="2018-12-04T03:11:42.664" v="810"/>
          <ac:spMkLst>
            <pc:docMk/>
            <pc:sldMk cId="3573326531" sldId="263"/>
            <ac:spMk id="6" creationId="{06D370DD-716B-4528-B475-331F84CEA5A1}"/>
          </ac:spMkLst>
        </pc:spChg>
        <pc:spChg chg="add del">
          <ac:chgData name="Faith Harris" userId="S::faith.harris@live.longwood.edu::c392e7ac-5141-48b0-8082-29c27d9590c5" providerId="AD" clId="Web-{B9E744F3-D877-EADF-A842-58E09A7803F0}" dt="2018-12-04T03:11:42.586" v="809"/>
          <ac:spMkLst>
            <pc:docMk/>
            <pc:sldMk cId="3573326531" sldId="263"/>
            <ac:spMk id="9" creationId="{13577A01-3DD8-4E33-BEE1-3065F7E6FB2F}"/>
          </ac:spMkLst>
        </pc:spChg>
        <pc:picChg chg="add mod">
          <ac:chgData name="Faith Harris" userId="S::faith.harris@live.longwood.edu::c392e7ac-5141-48b0-8082-29c27d9590c5" providerId="AD" clId="Web-{B9E744F3-D877-EADF-A842-58E09A7803F0}" dt="2018-12-04T03:11:42.664" v="810"/>
          <ac:picMkLst>
            <pc:docMk/>
            <pc:sldMk cId="3573326531" sldId="263"/>
            <ac:picMk id="4" creationId="{F22737AC-3C18-4B15-A811-830701F9A961}"/>
          </ac:picMkLst>
        </pc:picChg>
      </pc:sldChg>
      <pc:sldChg chg="modSp new ord">
        <pc:chgData name="Faith Harris" userId="S::faith.harris@live.longwood.edu::c392e7ac-5141-48b0-8082-29c27d9590c5" providerId="AD" clId="Web-{B9E744F3-D877-EADF-A842-58E09A7803F0}" dt="2018-12-04T03:30:02.660" v="1289" actId="20577"/>
        <pc:sldMkLst>
          <pc:docMk/>
          <pc:sldMk cId="2570326660" sldId="264"/>
        </pc:sldMkLst>
        <pc:spChg chg="mod">
          <ac:chgData name="Faith Harris" userId="S::faith.harris@live.longwood.edu::c392e7ac-5141-48b0-8082-29c27d9590c5" providerId="AD" clId="Web-{B9E744F3-D877-EADF-A842-58E09A7803F0}" dt="2018-12-04T03:13:56.713" v="824" actId="20577"/>
          <ac:spMkLst>
            <pc:docMk/>
            <pc:sldMk cId="2570326660" sldId="264"/>
            <ac:spMk id="2" creationId="{98C5F57D-BC0A-432B-B908-DC77B210C487}"/>
          </ac:spMkLst>
        </pc:spChg>
        <pc:spChg chg="mod">
          <ac:chgData name="Faith Harris" userId="S::faith.harris@live.longwood.edu::c392e7ac-5141-48b0-8082-29c27d9590c5" providerId="AD" clId="Web-{B9E744F3-D877-EADF-A842-58E09A7803F0}" dt="2018-12-04T03:30:02.660" v="1289" actId="20577"/>
          <ac:spMkLst>
            <pc:docMk/>
            <pc:sldMk cId="2570326660" sldId="264"/>
            <ac:spMk id="3" creationId="{E2396EC0-D678-40CC-9894-AB83B87B4DFF}"/>
          </ac:spMkLst>
        </pc:spChg>
      </pc:sldChg>
    </pc:docChg>
  </pc:docChgLst>
  <pc:docChgLst>
    <pc:chgData name="Guest User" userId="S::urn:spo:anon#ff3dfb3dbcd3ecfaa3e9bae991538fedd7c95025faf1205d7e5df482f01d7a43::" providerId="AD" clId="Web-{E4E49A3C-C1F5-BAFB-154E-632AD2781D97}"/>
    <pc:docChg chg="modSld sldOrd">
      <pc:chgData name="Guest User" userId="S::urn:spo:anon#ff3dfb3dbcd3ecfaa3e9bae991538fedd7c95025faf1205d7e5df482f01d7a43::" providerId="AD" clId="Web-{E4E49A3C-C1F5-BAFB-154E-632AD2781D97}" dt="2018-12-04T19:34:29.984" v="1778"/>
      <pc:docMkLst>
        <pc:docMk/>
      </pc:docMkLst>
      <pc:sldChg chg="modSp">
        <pc:chgData name="Guest User" userId="S::urn:spo:anon#ff3dfb3dbcd3ecfaa3e9bae991538fedd7c95025faf1205d7e5df482f01d7a43::" providerId="AD" clId="Web-{E4E49A3C-C1F5-BAFB-154E-632AD2781D97}" dt="2018-12-04T19:30:43.719" v="1576" actId="20577"/>
        <pc:sldMkLst>
          <pc:docMk/>
          <pc:sldMk cId="3059316376" sldId="256"/>
        </pc:sldMkLst>
        <pc:spChg chg="mod">
          <ac:chgData name="Guest User" userId="S::urn:spo:anon#ff3dfb3dbcd3ecfaa3e9bae991538fedd7c95025faf1205d7e5df482f01d7a43::" providerId="AD" clId="Web-{E4E49A3C-C1F5-BAFB-154E-632AD2781D97}" dt="2018-12-04T19:30:43.719" v="1576" actId="20577"/>
          <ac:spMkLst>
            <pc:docMk/>
            <pc:sldMk cId="3059316376" sldId="256"/>
            <ac:spMk id="2" creationId="{00000000-0000-0000-0000-000000000000}"/>
          </ac:spMkLst>
        </pc:spChg>
      </pc:sldChg>
      <pc:sldChg chg="ord">
        <pc:chgData name="Guest User" userId="S::urn:spo:anon#ff3dfb3dbcd3ecfaa3e9bae991538fedd7c95025faf1205d7e5df482f01d7a43::" providerId="AD" clId="Web-{E4E49A3C-C1F5-BAFB-154E-632AD2781D97}" dt="2018-12-04T19:34:29.984" v="1778"/>
        <pc:sldMkLst>
          <pc:docMk/>
          <pc:sldMk cId="1793416879" sldId="260"/>
        </pc:sldMkLst>
      </pc:sldChg>
      <pc:sldChg chg="modSp ord">
        <pc:chgData name="Guest User" userId="S::urn:spo:anon#ff3dfb3dbcd3ecfaa3e9bae991538fedd7c95025faf1205d7e5df482f01d7a43::" providerId="AD" clId="Web-{E4E49A3C-C1F5-BAFB-154E-632AD2781D97}" dt="2018-12-04T19:33:24.843" v="1777" actId="14100"/>
        <pc:sldMkLst>
          <pc:docMk/>
          <pc:sldMk cId="1842442692" sldId="261"/>
        </pc:sldMkLst>
        <pc:spChg chg="mod">
          <ac:chgData name="Guest User" userId="S::urn:spo:anon#ff3dfb3dbcd3ecfaa3e9bae991538fedd7c95025faf1205d7e5df482f01d7a43::" providerId="AD" clId="Web-{E4E49A3C-C1F5-BAFB-154E-632AD2781D97}" dt="2018-12-04T19:33:24.843" v="1777" actId="14100"/>
          <ac:spMkLst>
            <pc:docMk/>
            <pc:sldMk cId="1842442692" sldId="261"/>
            <ac:spMk id="3" creationId="{06297ED5-7FE5-432B-8CF7-4235B80778E1}"/>
          </ac:spMkLst>
        </pc:spChg>
      </pc:sldChg>
    </pc:docChg>
  </pc:docChgLst>
  <pc:docChgLst>
    <pc:chgData name="Faith Harris" userId="S::faith.harris@live.longwood.edu::c392e7ac-5141-48b0-8082-29c27d9590c5" providerId="AD" clId="Web-{E73BC04E-321D-4721-0B7A-2DA0C1C4EE6F}"/>
    <pc:docChg chg="modSld sldOrd">
      <pc:chgData name="Faith Harris" userId="S::faith.harris@live.longwood.edu::c392e7ac-5141-48b0-8082-29c27d9590c5" providerId="AD" clId="Web-{E73BC04E-321D-4721-0B7A-2DA0C1C4EE6F}" dt="2018-12-04T19:26:14.323" v="376"/>
      <pc:docMkLst>
        <pc:docMk/>
      </pc:docMkLst>
      <pc:sldChg chg="modSp">
        <pc:chgData name="Faith Harris" userId="S::faith.harris@live.longwood.edu::c392e7ac-5141-48b0-8082-29c27d9590c5" providerId="AD" clId="Web-{E73BC04E-321D-4721-0B7A-2DA0C1C4EE6F}" dt="2018-12-04T18:27:07.074" v="358"/>
        <pc:sldMkLst>
          <pc:docMk/>
          <pc:sldMk cId="3059316376" sldId="256"/>
        </pc:sldMkLst>
        <pc:picChg chg="mod modCrop">
          <ac:chgData name="Faith Harris" userId="S::faith.harris@live.longwood.edu::c392e7ac-5141-48b0-8082-29c27d9590c5" providerId="AD" clId="Web-{E73BC04E-321D-4721-0B7A-2DA0C1C4EE6F}" dt="2018-12-04T18:27:07.074" v="358"/>
          <ac:picMkLst>
            <pc:docMk/>
            <pc:sldMk cId="3059316376" sldId="256"/>
            <ac:picMk id="4" creationId="{D5BF7D7D-B23C-4F1D-81D6-FCB2BB84B3BD}"/>
          </ac:picMkLst>
        </pc:picChg>
      </pc:sldChg>
      <pc:sldChg chg="ord">
        <pc:chgData name="Faith Harris" userId="S::faith.harris@live.longwood.edu::c392e7ac-5141-48b0-8082-29c27d9590c5" providerId="AD" clId="Web-{E73BC04E-321D-4721-0B7A-2DA0C1C4EE6F}" dt="2018-12-04T19:26:14.323" v="376"/>
        <pc:sldMkLst>
          <pc:docMk/>
          <pc:sldMk cId="3401189159" sldId="257"/>
        </pc:sldMkLst>
      </pc:sldChg>
      <pc:sldChg chg="addSp delSp modSp mod ord setBg">
        <pc:chgData name="Faith Harris" userId="S::faith.harris@live.longwood.edu::c392e7ac-5141-48b0-8082-29c27d9590c5" providerId="AD" clId="Web-{E73BC04E-321D-4721-0B7A-2DA0C1C4EE6F}" dt="2018-12-04T19:25:05.088" v="373"/>
        <pc:sldMkLst>
          <pc:docMk/>
          <pc:sldMk cId="2565677083" sldId="258"/>
        </pc:sldMkLst>
        <pc:spChg chg="mod">
          <ac:chgData name="Faith Harris" userId="S::faith.harris@live.longwood.edu::c392e7ac-5141-48b0-8082-29c27d9590c5" providerId="AD" clId="Web-{E73BC04E-321D-4721-0B7A-2DA0C1C4EE6F}" dt="2018-12-04T18:10:28.459" v="23"/>
          <ac:spMkLst>
            <pc:docMk/>
            <pc:sldMk cId="2565677083" sldId="258"/>
            <ac:spMk id="2" creationId="{03DEDA28-4A51-4BF6-A3FF-33D35EEBA593}"/>
          </ac:spMkLst>
        </pc:spChg>
        <pc:spChg chg="add del mod replId">
          <ac:chgData name="Faith Harris" userId="S::faith.harris@live.longwood.edu::c392e7ac-5141-48b0-8082-29c27d9590c5" providerId="AD" clId="Web-{E73BC04E-321D-4721-0B7A-2DA0C1C4EE6F}" dt="2018-12-04T18:19:49.212" v="245" actId="20577"/>
          <ac:spMkLst>
            <pc:docMk/>
            <pc:sldMk cId="2565677083" sldId="258"/>
            <ac:spMk id="3" creationId="{162245F5-C8C4-46FE-8A83-F1FF806C48DF}"/>
          </ac:spMkLst>
        </pc:spChg>
        <pc:spChg chg="add">
          <ac:chgData name="Faith Harris" userId="S::faith.harris@live.longwood.edu::c392e7ac-5141-48b0-8082-29c27d9590c5" providerId="AD" clId="Web-{E73BC04E-321D-4721-0B7A-2DA0C1C4EE6F}" dt="2018-12-04T18:10:28.459" v="23"/>
          <ac:spMkLst>
            <pc:docMk/>
            <pc:sldMk cId="2565677083" sldId="258"/>
            <ac:spMk id="12" creationId="{06D370DD-716B-4528-B475-331F84CEA5A1}"/>
          </ac:spMkLst>
        </pc:spChg>
        <pc:graphicFrameChg chg="add del">
          <ac:chgData name="Faith Harris" userId="S::faith.harris@live.longwood.edu::c392e7ac-5141-48b0-8082-29c27d9590c5" providerId="AD" clId="Web-{E73BC04E-321D-4721-0B7A-2DA0C1C4EE6F}" dt="2018-12-04T18:08:53.177" v="11"/>
          <ac:graphicFrameMkLst>
            <pc:docMk/>
            <pc:sldMk cId="2565677083" sldId="258"/>
            <ac:graphicFrameMk id="5" creationId="{7B776263-8918-481C-8985-5C6F33EC1807}"/>
          </ac:graphicFrameMkLst>
        </pc:graphicFrameChg>
        <pc:graphicFrameChg chg="add del">
          <ac:chgData name="Faith Harris" userId="S::faith.harris@live.longwood.edu::c392e7ac-5141-48b0-8082-29c27d9590c5" providerId="AD" clId="Web-{E73BC04E-321D-4721-0B7A-2DA0C1C4EE6F}" dt="2018-12-04T18:09:42.037" v="17"/>
          <ac:graphicFrameMkLst>
            <pc:docMk/>
            <pc:sldMk cId="2565677083" sldId="258"/>
            <ac:graphicFrameMk id="6" creationId="{421053B0-7E08-47C1-92FE-C888603AEA83}"/>
          </ac:graphicFrameMkLst>
        </pc:graphicFrameChg>
        <pc:picChg chg="add mod">
          <ac:chgData name="Faith Harris" userId="S::faith.harris@live.longwood.edu::c392e7ac-5141-48b0-8082-29c27d9590c5" providerId="AD" clId="Web-{E73BC04E-321D-4721-0B7A-2DA0C1C4EE6F}" dt="2018-12-04T18:10:28.459" v="23"/>
          <ac:picMkLst>
            <pc:docMk/>
            <pc:sldMk cId="2565677083" sldId="258"/>
            <ac:picMk id="7" creationId="{AADB30CB-55AD-4074-8AAF-235A4FA541A9}"/>
          </ac:picMkLst>
        </pc:picChg>
        <pc:picChg chg="add del mod">
          <ac:chgData name="Faith Harris" userId="S::faith.harris@live.longwood.edu::c392e7ac-5141-48b0-8082-29c27d9590c5" providerId="AD" clId="Web-{E73BC04E-321D-4721-0B7A-2DA0C1C4EE6F}" dt="2018-12-04T18:09:39.302" v="16"/>
          <ac:picMkLst>
            <pc:docMk/>
            <pc:sldMk cId="2565677083" sldId="258"/>
            <ac:picMk id="28" creationId="{91A0C1C7-EAD0-4632-99F4-5E7913318565}"/>
          </ac:picMkLst>
        </pc:picChg>
      </pc:sldChg>
      <pc:sldChg chg="ord">
        <pc:chgData name="Faith Harris" userId="S::faith.harris@live.longwood.edu::c392e7ac-5141-48b0-8082-29c27d9590c5" providerId="AD" clId="Web-{E73BC04E-321D-4721-0B7A-2DA0C1C4EE6F}" dt="2018-12-04T19:25:43.354" v="374"/>
        <pc:sldMkLst>
          <pc:docMk/>
          <pc:sldMk cId="846133694" sldId="259"/>
        </pc:sldMkLst>
      </pc:sldChg>
      <pc:sldChg chg="addSp delSp modSp">
        <pc:chgData name="Faith Harris" userId="S::faith.harris@live.longwood.edu::c392e7ac-5141-48b0-8082-29c27d9590c5" providerId="AD" clId="Web-{E73BC04E-321D-4721-0B7A-2DA0C1C4EE6F}" dt="2018-12-04T18:30:25.654" v="370" actId="20577"/>
        <pc:sldMkLst>
          <pc:docMk/>
          <pc:sldMk cId="1793416879" sldId="260"/>
        </pc:sldMkLst>
        <pc:spChg chg="mod">
          <ac:chgData name="Faith Harris" userId="S::faith.harris@live.longwood.edu::c392e7ac-5141-48b0-8082-29c27d9590c5" providerId="AD" clId="Web-{E73BC04E-321D-4721-0B7A-2DA0C1C4EE6F}" dt="2018-12-04T18:29:53.372" v="365"/>
          <ac:spMkLst>
            <pc:docMk/>
            <pc:sldMk cId="1793416879" sldId="260"/>
            <ac:spMk id="2" creationId="{14248412-5C82-4F66-B558-C3B2A2006334}"/>
          </ac:spMkLst>
        </pc:spChg>
        <pc:spChg chg="mod">
          <ac:chgData name="Faith Harris" userId="S::faith.harris@live.longwood.edu::c392e7ac-5141-48b0-8082-29c27d9590c5" providerId="AD" clId="Web-{E73BC04E-321D-4721-0B7A-2DA0C1C4EE6F}" dt="2018-12-04T18:30:25.654" v="370" actId="20577"/>
          <ac:spMkLst>
            <pc:docMk/>
            <pc:sldMk cId="1793416879" sldId="260"/>
            <ac:spMk id="3" creationId="{7FF9CD2B-F656-4579-94A7-752E13390802}"/>
          </ac:spMkLst>
        </pc:spChg>
        <pc:spChg chg="add del">
          <ac:chgData name="Faith Harris" userId="S::faith.harris@live.longwood.edu::c392e7ac-5141-48b0-8082-29c27d9590c5" providerId="AD" clId="Web-{E73BC04E-321D-4721-0B7A-2DA0C1C4EE6F}" dt="2018-12-04T18:29:53.372" v="365"/>
          <ac:spMkLst>
            <pc:docMk/>
            <pc:sldMk cId="1793416879" sldId="260"/>
            <ac:spMk id="7" creationId="{1FCF8D96-ACCE-4A38-BFE7-4D631184D16A}"/>
          </ac:spMkLst>
        </pc:spChg>
        <pc:spChg chg="add">
          <ac:chgData name="Faith Harris" userId="S::faith.harris@live.longwood.edu::c392e7ac-5141-48b0-8082-29c27d9590c5" providerId="AD" clId="Web-{E73BC04E-321D-4721-0B7A-2DA0C1C4EE6F}" dt="2018-12-04T18:29:53.372" v="365"/>
          <ac:spMkLst>
            <pc:docMk/>
            <pc:sldMk cId="1793416879" sldId="260"/>
            <ac:spMk id="10" creationId="{06D370DD-716B-4528-B475-331F84CEA5A1}"/>
          </ac:spMkLst>
        </pc:spChg>
        <pc:spChg chg="add del">
          <ac:chgData name="Faith Harris" userId="S::faith.harris@live.longwood.edu::c392e7ac-5141-48b0-8082-29c27d9590c5" providerId="AD" clId="Web-{E73BC04E-321D-4721-0B7A-2DA0C1C4EE6F}" dt="2018-12-04T18:29:53.325" v="364"/>
          <ac:spMkLst>
            <pc:docMk/>
            <pc:sldMk cId="1793416879" sldId="260"/>
            <ac:spMk id="12" creationId="{13577A01-3DD8-4E33-BEE1-3065F7E6FB2F}"/>
          </ac:spMkLst>
        </pc:spChg>
        <pc:picChg chg="del mod modCrop">
          <ac:chgData name="Faith Harris" userId="S::faith.harris@live.longwood.edu::c392e7ac-5141-48b0-8082-29c27d9590c5" providerId="AD" clId="Web-{E73BC04E-321D-4721-0B7A-2DA0C1C4EE6F}" dt="2018-12-04T18:29:35.544" v="361"/>
          <ac:picMkLst>
            <pc:docMk/>
            <pc:sldMk cId="1793416879" sldId="260"/>
            <ac:picMk id="4" creationId="{B3DDA4B0-180F-4944-9246-6134DB9602A4}"/>
          </ac:picMkLst>
        </pc:picChg>
        <pc:picChg chg="add mod">
          <ac:chgData name="Faith Harris" userId="S::faith.harris@live.longwood.edu::c392e7ac-5141-48b0-8082-29c27d9590c5" providerId="AD" clId="Web-{E73BC04E-321D-4721-0B7A-2DA0C1C4EE6F}" dt="2018-12-04T18:29:53.372" v="365"/>
          <ac:picMkLst>
            <pc:docMk/>
            <pc:sldMk cId="1793416879" sldId="260"/>
            <ac:picMk id="5" creationId="{A2A2C4FB-217B-436F-A92E-8780600693AA}"/>
          </ac:picMkLst>
        </pc:picChg>
      </pc:sldChg>
      <pc:sldChg chg="addSp modSp mod setBg">
        <pc:chgData name="Faith Harris" userId="S::faith.harris@live.longwood.edu::c392e7ac-5141-48b0-8082-29c27d9590c5" providerId="AD" clId="Web-{E73BC04E-321D-4721-0B7A-2DA0C1C4EE6F}" dt="2018-12-04T18:12:07.881" v="28"/>
        <pc:sldMkLst>
          <pc:docMk/>
          <pc:sldMk cId="2776064845" sldId="262"/>
        </pc:sldMkLst>
        <pc:spChg chg="mod">
          <ac:chgData name="Faith Harris" userId="S::faith.harris@live.longwood.edu::c392e7ac-5141-48b0-8082-29c27d9590c5" providerId="AD" clId="Web-{E73BC04E-321D-4721-0B7A-2DA0C1C4EE6F}" dt="2018-12-04T18:12:07.881" v="28"/>
          <ac:spMkLst>
            <pc:docMk/>
            <pc:sldMk cId="2776064845" sldId="262"/>
            <ac:spMk id="2" creationId="{3142EBD5-265B-4B19-A526-631A4D5A8FC1}"/>
          </ac:spMkLst>
        </pc:spChg>
        <pc:spChg chg="mod">
          <ac:chgData name="Faith Harris" userId="S::faith.harris@live.longwood.edu::c392e7ac-5141-48b0-8082-29c27d9590c5" providerId="AD" clId="Web-{E73BC04E-321D-4721-0B7A-2DA0C1C4EE6F}" dt="2018-12-04T18:12:07.881" v="28"/>
          <ac:spMkLst>
            <pc:docMk/>
            <pc:sldMk cId="2776064845" sldId="262"/>
            <ac:spMk id="3" creationId="{3E22D191-AC2B-4D02-A37D-D7899BB657DC}"/>
          </ac:spMkLst>
        </pc:spChg>
        <pc:spChg chg="add">
          <ac:chgData name="Faith Harris" userId="S::faith.harris@live.longwood.edu::c392e7ac-5141-48b0-8082-29c27d9590c5" providerId="AD" clId="Web-{E73BC04E-321D-4721-0B7A-2DA0C1C4EE6F}" dt="2018-12-04T18:12:07.881" v="28"/>
          <ac:spMkLst>
            <pc:docMk/>
            <pc:sldMk cId="2776064845" sldId="262"/>
            <ac:spMk id="9" creationId="{A5CF2FC8-D184-4B10-83A5-61FC2148BE2B}"/>
          </ac:spMkLst>
        </pc:spChg>
        <pc:picChg chg="add mod">
          <ac:chgData name="Faith Harris" userId="S::faith.harris@live.longwood.edu::c392e7ac-5141-48b0-8082-29c27d9590c5" providerId="AD" clId="Web-{E73BC04E-321D-4721-0B7A-2DA0C1C4EE6F}" dt="2018-12-04T18:12:07.881" v="28"/>
          <ac:picMkLst>
            <pc:docMk/>
            <pc:sldMk cId="2776064845" sldId="262"/>
            <ac:picMk id="4" creationId="{783375AB-3C37-4830-8B8A-001EBA697BD2}"/>
          </ac:picMkLst>
        </pc:picChg>
      </pc:sldChg>
      <pc:sldChg chg="addSp delSp modSp mod setBg">
        <pc:chgData name="Faith Harris" userId="S::faith.harris@live.longwood.edu::c392e7ac-5141-48b0-8082-29c27d9590c5" providerId="AD" clId="Web-{E73BC04E-321D-4721-0B7A-2DA0C1C4EE6F}" dt="2018-12-04T18:23:13.932" v="287" actId="14100"/>
        <pc:sldMkLst>
          <pc:docMk/>
          <pc:sldMk cId="2570326660" sldId="264"/>
        </pc:sldMkLst>
        <pc:spChg chg="mod">
          <ac:chgData name="Faith Harris" userId="S::faith.harris@live.longwood.edu::c392e7ac-5141-48b0-8082-29c27d9590c5" providerId="AD" clId="Web-{E73BC04E-321D-4721-0B7A-2DA0C1C4EE6F}" dt="2018-12-04T18:08:13.755" v="9"/>
          <ac:spMkLst>
            <pc:docMk/>
            <pc:sldMk cId="2570326660" sldId="264"/>
            <ac:spMk id="2" creationId="{98C5F57D-BC0A-432B-B908-DC77B210C487}"/>
          </ac:spMkLst>
        </pc:spChg>
        <pc:spChg chg="mod">
          <ac:chgData name="Faith Harris" userId="S::faith.harris@live.longwood.edu::c392e7ac-5141-48b0-8082-29c27d9590c5" providerId="AD" clId="Web-{E73BC04E-321D-4721-0B7A-2DA0C1C4EE6F}" dt="2018-12-04T18:23:13.932" v="287" actId="14100"/>
          <ac:spMkLst>
            <pc:docMk/>
            <pc:sldMk cId="2570326660" sldId="264"/>
            <ac:spMk id="3" creationId="{E2396EC0-D678-40CC-9894-AB83B87B4DFF}"/>
          </ac:spMkLst>
        </pc:spChg>
        <pc:spChg chg="add del">
          <ac:chgData name="Faith Harris" userId="S::faith.harris@live.longwood.edu::c392e7ac-5141-48b0-8082-29c27d9590c5" providerId="AD" clId="Web-{E73BC04E-321D-4721-0B7A-2DA0C1C4EE6F}" dt="2018-12-04T18:07:52.911" v="4"/>
          <ac:spMkLst>
            <pc:docMk/>
            <pc:sldMk cId="2570326660" sldId="264"/>
            <ac:spMk id="6" creationId="{06D370DD-716B-4528-B475-331F84CEA5A1}"/>
          </ac:spMkLst>
        </pc:spChg>
        <pc:spChg chg="add del">
          <ac:chgData name="Faith Harris" userId="S::faith.harris@live.longwood.edu::c392e7ac-5141-48b0-8082-29c27d9590c5" providerId="AD" clId="Web-{E73BC04E-321D-4721-0B7A-2DA0C1C4EE6F}" dt="2018-12-04T18:08:10.255" v="6"/>
          <ac:spMkLst>
            <pc:docMk/>
            <pc:sldMk cId="2570326660" sldId="264"/>
            <ac:spMk id="7" creationId="{13577A01-3DD8-4E33-BEE1-3065F7E6FB2F}"/>
          </ac:spMkLst>
        </pc:spChg>
        <pc:spChg chg="add del">
          <ac:chgData name="Faith Harris" userId="S::faith.harris@live.longwood.edu::c392e7ac-5141-48b0-8082-29c27d9590c5" providerId="AD" clId="Web-{E73BC04E-321D-4721-0B7A-2DA0C1C4EE6F}" dt="2018-12-04T18:08:13.692" v="8"/>
          <ac:spMkLst>
            <pc:docMk/>
            <pc:sldMk cId="2570326660" sldId="264"/>
            <ac:spMk id="8" creationId="{1FCF8D96-ACCE-4A38-BFE7-4D631184D16A}"/>
          </ac:spMkLst>
        </pc:spChg>
        <pc:spChg chg="add del">
          <ac:chgData name="Faith Harris" userId="S::faith.harris@live.longwood.edu::c392e7ac-5141-48b0-8082-29c27d9590c5" providerId="AD" clId="Web-{E73BC04E-321D-4721-0B7A-2DA0C1C4EE6F}" dt="2018-12-04T18:07:49.255" v="2"/>
          <ac:spMkLst>
            <pc:docMk/>
            <pc:sldMk cId="2570326660" sldId="264"/>
            <ac:spMk id="9" creationId="{13577A01-3DD8-4E33-BEE1-3065F7E6FB2F}"/>
          </ac:spMkLst>
        </pc:spChg>
        <pc:spChg chg="add">
          <ac:chgData name="Faith Harris" userId="S::faith.harris@live.longwood.edu::c392e7ac-5141-48b0-8082-29c27d9590c5" providerId="AD" clId="Web-{E73BC04E-321D-4721-0B7A-2DA0C1C4EE6F}" dt="2018-12-04T18:08:13.755" v="9"/>
          <ac:spMkLst>
            <pc:docMk/>
            <pc:sldMk cId="2570326660" sldId="264"/>
            <ac:spMk id="10" creationId="{06D370DD-716B-4528-B475-331F84CEA5A1}"/>
          </ac:spMkLst>
        </pc:spChg>
        <pc:picChg chg="add mod">
          <ac:chgData name="Faith Harris" userId="S::faith.harris@live.longwood.edu::c392e7ac-5141-48b0-8082-29c27d9590c5" providerId="AD" clId="Web-{E73BC04E-321D-4721-0B7A-2DA0C1C4EE6F}" dt="2018-12-04T18:08:13.755" v="9"/>
          <ac:picMkLst>
            <pc:docMk/>
            <pc:sldMk cId="2570326660" sldId="264"/>
            <ac:picMk id="4" creationId="{70AB7DF6-F03A-4370-8A77-DCB83F3D53C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12/4/2018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ustainability.duke.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myersab@longwood.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amp;biw=1366&amp;bih=657#imgrc=QEYiUu1kcC3-XM" TargetMode="External"/><Relationship Id="rId2" Type="http://schemas.openxmlformats.org/officeDocument/2006/relationships/hyperlink" Target="https://today.duke.edu/2015/10/hydrationstations"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6068070" cy="3255264"/>
          </a:xfrm>
        </p:spPr>
        <p:txBody>
          <a:bodyPr>
            <a:normAutofit/>
          </a:bodyPr>
          <a:lstStyle/>
          <a:p>
            <a:r>
              <a:rPr lang="en-US" sz="5500"/>
              <a:t>Water Bottle-Fill Stations on Longwood Campus </a:t>
            </a:r>
          </a:p>
        </p:txBody>
      </p:sp>
      <p:sp>
        <p:nvSpPr>
          <p:cNvPr id="3" name="Subtitle 2"/>
          <p:cNvSpPr>
            <a:spLocks noGrp="1"/>
          </p:cNvSpPr>
          <p:nvPr>
            <p:ph type="subTitle" idx="1"/>
          </p:nvPr>
        </p:nvSpPr>
        <p:spPr>
          <a:xfrm>
            <a:off x="1100014" y="4670246"/>
            <a:ext cx="6037903" cy="914400"/>
          </a:xfrm>
        </p:spPr>
        <p:txBody>
          <a:bodyPr>
            <a:normAutofit/>
          </a:bodyPr>
          <a:lstStyle/>
          <a:p>
            <a:r>
              <a:rPr lang="en-US" dirty="0"/>
              <a:t>By Faith Harris and Phil Anderson </a:t>
            </a:r>
          </a:p>
        </p:txBody>
      </p:sp>
      <p:pic>
        <p:nvPicPr>
          <p:cNvPr id="4" name="Picture 4" descr="A picture containing container, glass, vessel&#10;&#10;Description generated with high confidence">
            <a:extLst>
              <a:ext uri="{FF2B5EF4-FFF2-40B4-BE49-F238E27FC236}">
                <a16:creationId xmlns:a16="http://schemas.microsoft.com/office/drawing/2014/main" id="{D5BF7D7D-B23C-4F1D-81D6-FCB2BB84B3BD}"/>
              </a:ext>
            </a:extLst>
          </p:cNvPr>
          <p:cNvPicPr>
            <a:picLocks noChangeAspect="1"/>
          </p:cNvPicPr>
          <p:nvPr/>
        </p:nvPicPr>
        <p:blipFill rotWithShape="1">
          <a:blip r:embed="rId2"/>
          <a:srcRect t="22667" r="379" b="3619"/>
          <a:stretch/>
        </p:blipFill>
        <p:spPr>
          <a:xfrm>
            <a:off x="8037574" y="759599"/>
            <a:ext cx="3445154" cy="5098423"/>
          </a:xfrm>
          <a:prstGeom prst="rect">
            <a:avLst/>
          </a:prstGeom>
        </p:spPr>
      </p:pic>
      <p:sp>
        <p:nvSpPr>
          <p:cNvPr id="17" name="Rectangle 12">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931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8C5F57D-BC0A-432B-B908-DC77B210C487}"/>
              </a:ext>
            </a:extLst>
          </p:cNvPr>
          <p:cNvSpPr>
            <a:spLocks noGrp="1"/>
          </p:cNvSpPr>
          <p:nvPr>
            <p:ph type="title"/>
          </p:nvPr>
        </p:nvSpPr>
        <p:spPr>
          <a:xfrm>
            <a:off x="289248" y="1123837"/>
            <a:ext cx="6451110" cy="1255469"/>
          </a:xfrm>
        </p:spPr>
        <p:txBody>
          <a:bodyPr>
            <a:normAutofit/>
          </a:bodyPr>
          <a:lstStyle/>
          <a:p>
            <a:r>
              <a:rPr lang="en-US"/>
              <a:t>The Question</a:t>
            </a:r>
          </a:p>
        </p:txBody>
      </p:sp>
      <p:sp>
        <p:nvSpPr>
          <p:cNvPr id="3" name="Content Placeholder 2">
            <a:extLst>
              <a:ext uri="{FF2B5EF4-FFF2-40B4-BE49-F238E27FC236}">
                <a16:creationId xmlns:a16="http://schemas.microsoft.com/office/drawing/2014/main" id="{E2396EC0-D678-40CC-9894-AB83B87B4DFF}"/>
              </a:ext>
            </a:extLst>
          </p:cNvPr>
          <p:cNvSpPr>
            <a:spLocks noGrp="1"/>
          </p:cNvSpPr>
          <p:nvPr>
            <p:ph idx="1"/>
          </p:nvPr>
        </p:nvSpPr>
        <p:spPr>
          <a:xfrm>
            <a:off x="289248" y="1958603"/>
            <a:ext cx="6451109" cy="3826378"/>
          </a:xfrm>
        </p:spPr>
        <p:txBody>
          <a:bodyPr anchor="t">
            <a:normAutofit/>
          </a:bodyPr>
          <a:lstStyle/>
          <a:p>
            <a:r>
              <a:rPr lang="en-US" dirty="0">
                <a:solidFill>
                  <a:srgbClr val="FFFFFF"/>
                </a:solidFill>
              </a:rPr>
              <a:t>How can we </a:t>
            </a:r>
            <a:r>
              <a:rPr lang="en-US" i="1" dirty="0">
                <a:solidFill>
                  <a:srgbClr val="FFFFFF"/>
                </a:solidFill>
              </a:rPr>
              <a:t>increase</a:t>
            </a:r>
            <a:r>
              <a:rPr lang="en-US" dirty="0">
                <a:solidFill>
                  <a:srgbClr val="FFFFFF"/>
                </a:solidFill>
              </a:rPr>
              <a:t> student and faculty awareness of the issues with unsustainable bottle habits as well as </a:t>
            </a:r>
            <a:r>
              <a:rPr lang="en-US" i="1" dirty="0">
                <a:solidFill>
                  <a:srgbClr val="FFFFFF"/>
                </a:solidFill>
              </a:rPr>
              <a:t>promote</a:t>
            </a:r>
            <a:r>
              <a:rPr lang="en-US" dirty="0">
                <a:solidFill>
                  <a:srgbClr val="FFFFFF"/>
                </a:solidFill>
              </a:rPr>
              <a:t> the usage of current water bottle-fill stations, and the addition of more?</a:t>
            </a:r>
          </a:p>
          <a:p>
            <a:r>
              <a:rPr lang="en-US" dirty="0">
                <a:solidFill>
                  <a:srgbClr val="FFFFFF"/>
                </a:solidFill>
              </a:rPr>
              <a:t>We wanted to know how far we would have to push so that we could have an awareness of the bottle habits </a:t>
            </a:r>
          </a:p>
          <a:p>
            <a:r>
              <a:rPr lang="en-US" dirty="0">
                <a:solidFill>
                  <a:srgbClr val="FFFFFF"/>
                </a:solidFill>
              </a:rPr>
              <a:t>But we have concluded that the only way to push for the awareness of the bottle habit's and the for the placement of the water bottle fill stations is to get the students and the staff to be a part of it. To bring awareness through the clubs, sororities, and other organizations. A big thing would to make a club to focuses on this issue completely </a:t>
            </a:r>
          </a:p>
        </p:txBody>
      </p:sp>
      <p:pic>
        <p:nvPicPr>
          <p:cNvPr id="4" name="Picture 4" descr="A picture containing bubble, object&#10;&#10;Description generated with very high confidence">
            <a:extLst>
              <a:ext uri="{FF2B5EF4-FFF2-40B4-BE49-F238E27FC236}">
                <a16:creationId xmlns:a16="http://schemas.microsoft.com/office/drawing/2014/main" id="{70AB7DF6-F03A-4370-8A77-DCB83F3D53CC}"/>
              </a:ext>
            </a:extLst>
          </p:cNvPr>
          <p:cNvPicPr>
            <a:picLocks noChangeAspect="1"/>
          </p:cNvPicPr>
          <p:nvPr/>
        </p:nvPicPr>
        <p:blipFill>
          <a:blip r:embed="rId2"/>
          <a:stretch>
            <a:fillRect/>
          </a:stretch>
        </p:blipFill>
        <p:spPr>
          <a:xfrm>
            <a:off x="7552944" y="902175"/>
            <a:ext cx="3778286" cy="5044206"/>
          </a:xfrm>
          <a:prstGeom prst="rect">
            <a:avLst/>
          </a:prstGeom>
        </p:spPr>
      </p:pic>
    </p:spTree>
    <p:extLst>
      <p:ext uri="{BB962C8B-B14F-4D97-AF65-F5344CB8AC3E}">
        <p14:creationId xmlns:p14="http://schemas.microsoft.com/office/powerpoint/2010/main" val="2570326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3A5F94-C777-47EC-8BBF-3C6C5EDE6669}"/>
              </a:ext>
            </a:extLst>
          </p:cNvPr>
          <p:cNvSpPr>
            <a:spLocks noGrp="1"/>
          </p:cNvSpPr>
          <p:nvPr>
            <p:ph type="title"/>
          </p:nvPr>
        </p:nvSpPr>
        <p:spPr>
          <a:xfrm>
            <a:off x="289248" y="1123837"/>
            <a:ext cx="6451110" cy="651125"/>
          </a:xfrm>
        </p:spPr>
        <p:txBody>
          <a:bodyPr>
            <a:normAutofit/>
          </a:bodyPr>
          <a:lstStyle/>
          <a:p>
            <a:r>
              <a:rPr lang="en-US" dirty="0"/>
              <a:t>The Research </a:t>
            </a:r>
          </a:p>
        </p:txBody>
      </p:sp>
      <p:sp>
        <p:nvSpPr>
          <p:cNvPr id="3" name="Content Placeholder 2">
            <a:extLst>
              <a:ext uri="{FF2B5EF4-FFF2-40B4-BE49-F238E27FC236}">
                <a16:creationId xmlns:a16="http://schemas.microsoft.com/office/drawing/2014/main" id="{AC7ED82D-FAF9-44D7-A678-87C28CD828AD}"/>
              </a:ext>
            </a:extLst>
          </p:cNvPr>
          <p:cNvSpPr>
            <a:spLocks noGrp="1"/>
          </p:cNvSpPr>
          <p:nvPr>
            <p:ph idx="1"/>
          </p:nvPr>
        </p:nvSpPr>
        <p:spPr>
          <a:xfrm>
            <a:off x="289248" y="1722121"/>
            <a:ext cx="6451109" cy="4378170"/>
          </a:xfrm>
        </p:spPr>
        <p:txBody>
          <a:bodyPr vert="horz" lIns="91440" tIns="45720" rIns="91440" bIns="45720" rtlCol="0" anchor="t">
            <a:noAutofit/>
          </a:bodyPr>
          <a:lstStyle/>
          <a:p>
            <a:r>
              <a:rPr lang="en-US" sz="1800" dirty="0">
                <a:solidFill>
                  <a:srgbClr val="FFFFFF"/>
                </a:solidFill>
                <a:latin typeface="Calibri Light"/>
                <a:cs typeface="Calibri Light"/>
              </a:rPr>
              <a:t>Duke community members are trading in disposable plastic water bottles for reusable ones, highlighting a growing effort to “take back the tap.</a:t>
            </a:r>
          </a:p>
          <a:p>
            <a:r>
              <a:rPr lang="en-US" sz="1800" dirty="0">
                <a:solidFill>
                  <a:srgbClr val="FFFFFF"/>
                </a:solidFill>
                <a:latin typeface="Calibri Light"/>
                <a:cs typeface="Calibri Light"/>
              </a:rPr>
              <a:t>With the help of water refilling stations across the university, Duke students, faculty and staff last year saved about 400,000 plastic bottles by filling up their own reusable containers. That’s enough bottles to stretch from West Campus to Greensboro.</a:t>
            </a:r>
          </a:p>
          <a:p>
            <a:r>
              <a:rPr lang="en-US" sz="1800" dirty="0">
                <a:solidFill>
                  <a:srgbClr val="FFFFFF"/>
                </a:solidFill>
                <a:latin typeface="Calibri Light"/>
                <a:cs typeface="Calibri Light"/>
              </a:rPr>
              <a:t>Since January 2014, Duke has installed 50 water bottle filling stations in athletic and academic buildings throughout campus</a:t>
            </a:r>
          </a:p>
          <a:p>
            <a:r>
              <a:rPr lang="en-US" sz="1800" dirty="0">
                <a:solidFill>
                  <a:srgbClr val="FFFFFF"/>
                </a:solidFill>
                <a:latin typeface="Calibri Light"/>
                <a:cs typeface="Calibri Light"/>
              </a:rPr>
              <a:t>“We’ve had students promoting reduced water use since 2009 through national campaigns like ‘Take Back the Tap’,” said Casey Roe, outreach coordinator for </a:t>
            </a:r>
            <a:r>
              <a:rPr lang="en-US" sz="1800" dirty="0">
                <a:solidFill>
                  <a:srgbClr val="FFFFFF"/>
                </a:solidFill>
                <a:latin typeface="Calibri Light"/>
                <a:cs typeface="Calibri Light"/>
                <a:hlinkClick r:id="rId2"/>
              </a:rPr>
              <a:t>Sustainable Duke</a:t>
            </a:r>
            <a:r>
              <a:rPr lang="en-US" sz="1800" dirty="0">
                <a:solidFill>
                  <a:srgbClr val="FFFFFF"/>
                </a:solidFill>
                <a:latin typeface="Calibri Light"/>
                <a:cs typeface="Calibri Light"/>
              </a:rPr>
              <a:t>.</a:t>
            </a:r>
          </a:p>
          <a:p>
            <a:r>
              <a:rPr lang="en-US" sz="1800" dirty="0">
                <a:solidFill>
                  <a:srgbClr val="FFFFFF"/>
                </a:solidFill>
                <a:latin typeface="Calibri Light"/>
                <a:cs typeface="Calibri Light"/>
              </a:rPr>
              <a:t>In partnership with the Nicholas School of the Environment, Sustainable Duke provides every first-year student with a reusable water bottle.</a:t>
            </a:r>
          </a:p>
        </p:txBody>
      </p:sp>
      <p:pic>
        <p:nvPicPr>
          <p:cNvPr id="4" name="Picture 4" descr="A picture containing bottle, table, text, book&#10;&#10;Description generated with very high confidence">
            <a:extLst>
              <a:ext uri="{FF2B5EF4-FFF2-40B4-BE49-F238E27FC236}">
                <a16:creationId xmlns:a16="http://schemas.microsoft.com/office/drawing/2014/main" id="{F5FC97DB-2A5B-4AB4-97BC-11D29C111A66}"/>
              </a:ext>
            </a:extLst>
          </p:cNvPr>
          <p:cNvPicPr>
            <a:picLocks noChangeAspect="1"/>
          </p:cNvPicPr>
          <p:nvPr/>
        </p:nvPicPr>
        <p:blipFill>
          <a:blip r:embed="rId3"/>
          <a:stretch>
            <a:fillRect/>
          </a:stretch>
        </p:blipFill>
        <p:spPr>
          <a:xfrm>
            <a:off x="7889535" y="758953"/>
            <a:ext cx="3105103" cy="5330650"/>
          </a:xfrm>
          <a:prstGeom prst="rect">
            <a:avLst/>
          </a:prstGeom>
        </p:spPr>
      </p:pic>
    </p:spTree>
    <p:extLst>
      <p:ext uri="{BB962C8B-B14F-4D97-AF65-F5344CB8AC3E}">
        <p14:creationId xmlns:p14="http://schemas.microsoft.com/office/powerpoint/2010/main" val="84613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AE03-6D27-4B73-B777-D889A1BD3A13}"/>
              </a:ext>
            </a:extLst>
          </p:cNvPr>
          <p:cNvSpPr>
            <a:spLocks noGrp="1"/>
          </p:cNvSpPr>
          <p:nvPr>
            <p:ph type="title"/>
          </p:nvPr>
        </p:nvSpPr>
        <p:spPr/>
        <p:txBody>
          <a:bodyPr/>
          <a:lstStyle/>
          <a:p>
            <a:r>
              <a:rPr lang="en-US" dirty="0"/>
              <a:t>The Observation </a:t>
            </a:r>
          </a:p>
        </p:txBody>
      </p:sp>
      <p:sp>
        <p:nvSpPr>
          <p:cNvPr id="3" name="Content Placeholder 2">
            <a:extLst>
              <a:ext uri="{FF2B5EF4-FFF2-40B4-BE49-F238E27FC236}">
                <a16:creationId xmlns:a16="http://schemas.microsoft.com/office/drawing/2014/main" id="{AD717D56-CE20-4811-8DBD-985D44B320D1}"/>
              </a:ext>
            </a:extLst>
          </p:cNvPr>
          <p:cNvSpPr>
            <a:spLocks noGrp="1"/>
          </p:cNvSpPr>
          <p:nvPr>
            <p:ph idx="1"/>
          </p:nvPr>
        </p:nvSpPr>
        <p:spPr>
          <a:xfrm>
            <a:off x="3632786" y="693315"/>
            <a:ext cx="7551682" cy="5291433"/>
          </a:xfrm>
        </p:spPr>
        <p:txBody>
          <a:bodyPr vert="horz" lIns="91440" tIns="45720" rIns="91440" bIns="45720" rtlCol="0" anchor="ctr">
            <a:noAutofit/>
          </a:bodyPr>
          <a:lstStyle/>
          <a:p>
            <a:pPr marL="0" indent="0">
              <a:buNone/>
            </a:pPr>
            <a:endParaRPr lang="en-US" dirty="0"/>
          </a:p>
          <a:p>
            <a:pPr marL="0" indent="0">
              <a:buNone/>
            </a:pPr>
            <a:endParaRPr lang="en-US" dirty="0"/>
          </a:p>
          <a:p>
            <a:pPr marL="0" indent="0">
              <a:buNone/>
            </a:pPr>
            <a:endParaRPr lang="en-US" dirty="0"/>
          </a:p>
          <a:p>
            <a:pPr>
              <a:buNone/>
            </a:pPr>
            <a:endParaRPr lang="en-US" dirty="0"/>
          </a:p>
          <a:p>
            <a:pPr>
              <a:buNone/>
            </a:pPr>
            <a:endParaRPr lang="en-US"/>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dirty="0">
                <a:latin typeface="Calibri Light"/>
                <a:cs typeface="Calibri Light"/>
              </a:rPr>
              <a:t>The Cost Difference is high with water fountains that only cost $500, including installation, and hydration stations that are approximately $1100.</a:t>
            </a:r>
            <a:endParaRPr lang="en-US" dirty="0">
              <a:latin typeface="Corbel"/>
              <a:cs typeface="Calibri Light"/>
            </a:endParaRPr>
          </a:p>
          <a:p>
            <a:pPr>
              <a:buNone/>
            </a:pPr>
            <a:r>
              <a:rPr lang="en-US" dirty="0">
                <a:latin typeface="Calibri Light"/>
                <a:cs typeface="Calibri Light"/>
              </a:rPr>
              <a:t>The benefits and potential impacts is that Water Bottle-Fill stations have greatly outweigh the few costs they bring. They’re quick and easy while being cleaner than a conventional fountain and tasting better at the same time! Most importantly, these stations can encourage positive and sustainable water use habits for people with the use of reusable water </a:t>
            </a:r>
          </a:p>
          <a:p>
            <a:pPr>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6" name="Table 6">
            <a:extLst>
              <a:ext uri="{FF2B5EF4-FFF2-40B4-BE49-F238E27FC236}">
                <a16:creationId xmlns:a16="http://schemas.microsoft.com/office/drawing/2014/main" id="{403D49D5-F34D-4AF1-B95D-7A7E46F16486}"/>
              </a:ext>
            </a:extLst>
          </p:cNvPr>
          <p:cNvGraphicFramePr>
            <a:graphicFrameLocks noGrp="1"/>
          </p:cNvGraphicFramePr>
          <p:nvPr>
            <p:extLst>
              <p:ext uri="{D42A27DB-BD31-4B8C-83A1-F6EECF244321}">
                <p14:modId xmlns:p14="http://schemas.microsoft.com/office/powerpoint/2010/main" val="2060724529"/>
              </p:ext>
            </p:extLst>
          </p:nvPr>
        </p:nvGraphicFramePr>
        <p:xfrm>
          <a:off x="3704896" y="722586"/>
          <a:ext cx="5904969" cy="1970688"/>
        </p:xfrm>
        <a:graphic>
          <a:graphicData uri="http://schemas.openxmlformats.org/drawingml/2006/table">
            <a:tbl>
              <a:tblPr firstRow="1" bandRow="1">
                <a:tableStyleId>{5C22544A-7EE6-4342-B048-85BDC9FD1C3A}</a:tableStyleId>
              </a:tblPr>
              <a:tblGrid>
                <a:gridCol w="1968323">
                  <a:extLst>
                    <a:ext uri="{9D8B030D-6E8A-4147-A177-3AD203B41FA5}">
                      <a16:colId xmlns:a16="http://schemas.microsoft.com/office/drawing/2014/main" val="3954023177"/>
                    </a:ext>
                  </a:extLst>
                </a:gridCol>
                <a:gridCol w="1968323">
                  <a:extLst>
                    <a:ext uri="{9D8B030D-6E8A-4147-A177-3AD203B41FA5}">
                      <a16:colId xmlns:a16="http://schemas.microsoft.com/office/drawing/2014/main" val="1566421530"/>
                    </a:ext>
                  </a:extLst>
                </a:gridCol>
                <a:gridCol w="1968323">
                  <a:extLst>
                    <a:ext uri="{9D8B030D-6E8A-4147-A177-3AD203B41FA5}">
                      <a16:colId xmlns:a16="http://schemas.microsoft.com/office/drawing/2014/main" val="3394770585"/>
                    </a:ext>
                  </a:extLst>
                </a:gridCol>
              </a:tblGrid>
              <a:tr h="656896">
                <a:tc>
                  <a:txBody>
                    <a:bodyPr/>
                    <a:lstStyle/>
                    <a:p>
                      <a:r>
                        <a:rPr lang="en-US" dirty="0"/>
                        <a:t>The Buildings</a:t>
                      </a:r>
                    </a:p>
                  </a:txBody>
                  <a:tcPr/>
                </a:tc>
                <a:tc>
                  <a:txBody>
                    <a:bodyPr/>
                    <a:lstStyle/>
                    <a:p>
                      <a:r>
                        <a:rPr lang="en-US" sz="3600" dirty="0"/>
                        <a:t>25</a:t>
                      </a:r>
                    </a:p>
                  </a:txBody>
                  <a:tcPr/>
                </a:tc>
                <a:tc>
                  <a:txBody>
                    <a:bodyPr/>
                    <a:lstStyle/>
                    <a:p>
                      <a:endParaRPr lang="en-US"/>
                    </a:p>
                  </a:txBody>
                  <a:tcPr/>
                </a:tc>
                <a:extLst>
                  <a:ext uri="{0D108BD9-81ED-4DB2-BD59-A6C34878D82A}">
                    <a16:rowId xmlns:a16="http://schemas.microsoft.com/office/drawing/2014/main" val="2690796673"/>
                  </a:ext>
                </a:extLst>
              </a:tr>
              <a:tr h="656896">
                <a:tc>
                  <a:txBody>
                    <a:bodyPr/>
                    <a:lstStyle/>
                    <a:p>
                      <a:r>
                        <a:rPr lang="en-US" dirty="0"/>
                        <a:t>Water Bottle-Fill Stations</a:t>
                      </a:r>
                    </a:p>
                  </a:txBody>
                  <a:tcPr/>
                </a:tc>
                <a:tc>
                  <a:txBody>
                    <a:bodyPr/>
                    <a:lstStyle/>
                    <a:p>
                      <a:r>
                        <a:rPr lang="en-US" sz="3600" dirty="0"/>
                        <a:t>28</a:t>
                      </a:r>
                    </a:p>
                  </a:txBody>
                  <a:tcPr/>
                </a:tc>
                <a:tc>
                  <a:txBody>
                    <a:bodyPr/>
                    <a:lstStyle/>
                    <a:p>
                      <a:r>
                        <a:rPr lang="en-US" sz="3600" dirty="0"/>
                        <a:t>20%</a:t>
                      </a:r>
                    </a:p>
                  </a:txBody>
                  <a:tcPr/>
                </a:tc>
                <a:extLst>
                  <a:ext uri="{0D108BD9-81ED-4DB2-BD59-A6C34878D82A}">
                    <a16:rowId xmlns:a16="http://schemas.microsoft.com/office/drawing/2014/main" val="2073070360"/>
                  </a:ext>
                </a:extLst>
              </a:tr>
              <a:tr h="656896">
                <a:tc>
                  <a:txBody>
                    <a:bodyPr/>
                    <a:lstStyle/>
                    <a:p>
                      <a:r>
                        <a:rPr lang="en-US" dirty="0"/>
                        <a:t>Water Fountains </a:t>
                      </a:r>
                    </a:p>
                  </a:txBody>
                  <a:tcPr/>
                </a:tc>
                <a:tc>
                  <a:txBody>
                    <a:bodyPr/>
                    <a:lstStyle/>
                    <a:p>
                      <a:r>
                        <a:rPr lang="en-US" sz="3600" dirty="0"/>
                        <a:t>111</a:t>
                      </a:r>
                    </a:p>
                  </a:txBody>
                  <a:tcPr/>
                </a:tc>
                <a:tc>
                  <a:txBody>
                    <a:bodyPr/>
                    <a:lstStyle/>
                    <a:p>
                      <a:r>
                        <a:rPr lang="en-US" sz="3600" dirty="0"/>
                        <a:t>80%</a:t>
                      </a:r>
                    </a:p>
                  </a:txBody>
                  <a:tcPr/>
                </a:tc>
                <a:extLst>
                  <a:ext uri="{0D108BD9-81ED-4DB2-BD59-A6C34878D82A}">
                    <a16:rowId xmlns:a16="http://schemas.microsoft.com/office/drawing/2014/main" val="2195270553"/>
                  </a:ext>
                </a:extLst>
              </a:tr>
            </a:tbl>
          </a:graphicData>
        </a:graphic>
      </p:graphicFrame>
      <p:pic>
        <p:nvPicPr>
          <p:cNvPr id="10" name="Picture 10" descr="A picture containing wall, indoor, object, table&#10;&#10;Description generated with very high confidence">
            <a:extLst>
              <a:ext uri="{FF2B5EF4-FFF2-40B4-BE49-F238E27FC236}">
                <a16:creationId xmlns:a16="http://schemas.microsoft.com/office/drawing/2014/main" id="{D0312F93-4C79-4402-9F27-E06BAA6A31B2}"/>
              </a:ext>
            </a:extLst>
          </p:cNvPr>
          <p:cNvPicPr>
            <a:picLocks noChangeAspect="1"/>
          </p:cNvPicPr>
          <p:nvPr/>
        </p:nvPicPr>
        <p:blipFill>
          <a:blip r:embed="rId2"/>
          <a:stretch>
            <a:fillRect/>
          </a:stretch>
        </p:blipFill>
        <p:spPr>
          <a:xfrm>
            <a:off x="253042" y="3996187"/>
            <a:ext cx="2743200" cy="2100532"/>
          </a:xfrm>
          <a:prstGeom prst="rect">
            <a:avLst/>
          </a:prstGeom>
        </p:spPr>
      </p:pic>
      <p:pic>
        <p:nvPicPr>
          <p:cNvPr id="12" name="Picture 12" descr="A picture containing appliance, table, indoor&#10;&#10;Description generated with high confidence">
            <a:extLst>
              <a:ext uri="{FF2B5EF4-FFF2-40B4-BE49-F238E27FC236}">
                <a16:creationId xmlns:a16="http://schemas.microsoft.com/office/drawing/2014/main" id="{7EB6CE8C-1073-4055-88AF-BA7599936A78}"/>
              </a:ext>
            </a:extLst>
          </p:cNvPr>
          <p:cNvPicPr>
            <a:picLocks noChangeAspect="1"/>
          </p:cNvPicPr>
          <p:nvPr/>
        </p:nvPicPr>
        <p:blipFill>
          <a:blip r:embed="rId3"/>
          <a:stretch>
            <a:fillRect/>
          </a:stretch>
        </p:blipFill>
        <p:spPr>
          <a:xfrm>
            <a:off x="9641457" y="136444"/>
            <a:ext cx="2556294" cy="3192056"/>
          </a:xfrm>
          <a:prstGeom prst="rect">
            <a:avLst/>
          </a:prstGeom>
        </p:spPr>
      </p:pic>
      <p:pic>
        <p:nvPicPr>
          <p:cNvPr id="14" name="Picture 14" descr="A bathroom with a sink and a mirror&#10;&#10;Description generated with high confidence">
            <a:extLst>
              <a:ext uri="{FF2B5EF4-FFF2-40B4-BE49-F238E27FC236}">
                <a16:creationId xmlns:a16="http://schemas.microsoft.com/office/drawing/2014/main" id="{18403580-E9B9-430C-A5FA-4E5FDB6FF12A}"/>
              </a:ext>
            </a:extLst>
          </p:cNvPr>
          <p:cNvPicPr>
            <a:picLocks noChangeAspect="1"/>
          </p:cNvPicPr>
          <p:nvPr/>
        </p:nvPicPr>
        <p:blipFill>
          <a:blip r:embed="rId4"/>
          <a:stretch>
            <a:fillRect/>
          </a:stretch>
        </p:blipFill>
        <p:spPr>
          <a:xfrm>
            <a:off x="253042" y="775658"/>
            <a:ext cx="2743200" cy="2057400"/>
          </a:xfrm>
          <a:prstGeom prst="rect">
            <a:avLst/>
          </a:prstGeom>
        </p:spPr>
      </p:pic>
    </p:spTree>
    <p:extLst>
      <p:ext uri="{BB962C8B-B14F-4D97-AF65-F5344CB8AC3E}">
        <p14:creationId xmlns:p14="http://schemas.microsoft.com/office/powerpoint/2010/main" val="340118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DEDA28-4A51-4BF6-A3FF-33D35EEBA593}"/>
              </a:ext>
            </a:extLst>
          </p:cNvPr>
          <p:cNvSpPr>
            <a:spLocks noGrp="1"/>
          </p:cNvSpPr>
          <p:nvPr>
            <p:ph type="title"/>
          </p:nvPr>
        </p:nvSpPr>
        <p:spPr>
          <a:xfrm>
            <a:off x="289248" y="1123837"/>
            <a:ext cx="6451110" cy="1255469"/>
          </a:xfrm>
        </p:spPr>
        <p:txBody>
          <a:bodyPr>
            <a:normAutofit/>
          </a:bodyPr>
          <a:lstStyle/>
          <a:p>
            <a:r>
              <a:rPr lang="en-US"/>
              <a:t>The Inquiry</a:t>
            </a:r>
          </a:p>
        </p:txBody>
      </p:sp>
      <p:sp>
        <p:nvSpPr>
          <p:cNvPr id="3" name="Content Placeholder 2">
            <a:extLst>
              <a:ext uri="{FF2B5EF4-FFF2-40B4-BE49-F238E27FC236}">
                <a16:creationId xmlns:a16="http://schemas.microsoft.com/office/drawing/2014/main" id="{162245F5-C8C4-46FE-8A83-F1FF806C48DF}"/>
              </a:ext>
            </a:extLst>
          </p:cNvPr>
          <p:cNvSpPr>
            <a:spLocks noGrp="1"/>
          </p:cNvSpPr>
          <p:nvPr>
            <p:ph idx="1"/>
          </p:nvPr>
        </p:nvSpPr>
        <p:spPr>
          <a:xfrm>
            <a:off x="289248" y="1446224"/>
            <a:ext cx="6451109" cy="4338757"/>
          </a:xfrm>
        </p:spPr>
        <p:txBody>
          <a:bodyPr vert="horz" lIns="91440" tIns="45720" rIns="91440" bIns="45720" rtlCol="0" anchor="t">
            <a:noAutofit/>
          </a:bodyPr>
          <a:lstStyle/>
          <a:p>
            <a:pPr marL="0" indent="0">
              <a:buNone/>
            </a:pPr>
            <a:endParaRPr lang="en-US" sz="1100">
              <a:solidFill>
                <a:srgbClr val="FFFFFF"/>
              </a:solidFill>
            </a:endParaRPr>
          </a:p>
          <a:p>
            <a:pPr marL="0" indent="0">
              <a:buNone/>
            </a:pPr>
            <a:endParaRPr lang="en-US" sz="1100">
              <a:solidFill>
                <a:srgbClr val="FFFFFF"/>
              </a:solidFill>
            </a:endParaRPr>
          </a:p>
          <a:p>
            <a:r>
              <a:rPr lang="en-US" sz="1600" dirty="0">
                <a:solidFill>
                  <a:srgbClr val="FFFFFF"/>
                </a:solidFill>
              </a:rPr>
              <a:t>We had the chance to interview Mr. Ben Myers the Facilities Operation Director and the Facilities Management Department, to try to answer are question, his email is </a:t>
            </a:r>
            <a:r>
              <a:rPr lang="en-US" sz="1600" u="sng" dirty="0">
                <a:solidFill>
                  <a:srgbClr val="FFFFFF"/>
                </a:solidFill>
                <a:hlinkClick r:id="rId2"/>
              </a:rPr>
              <a:t>myersab@longwood.edu</a:t>
            </a:r>
            <a:r>
              <a:rPr lang="en-US" sz="1600" dirty="0">
                <a:solidFill>
                  <a:srgbClr val="FFFFFF"/>
                </a:solidFill>
              </a:rPr>
              <a:t>  </a:t>
            </a:r>
          </a:p>
          <a:p>
            <a:r>
              <a:rPr lang="en-US" sz="1600" dirty="0">
                <a:solidFill>
                  <a:srgbClr val="FFFFFF"/>
                </a:solidFill>
              </a:rPr>
              <a:t>Mr. Myers put a lot of insight on what happens behind the scenes and the placement of the water bottle fill stations.</a:t>
            </a:r>
          </a:p>
          <a:p>
            <a:r>
              <a:rPr lang="en-US" sz="1600" dirty="0">
                <a:solidFill>
                  <a:srgbClr val="FFFFFF"/>
                </a:solidFill>
              </a:rPr>
              <a:t>Each building once renovated gets a water bottle-fill station in it but if a department wants to raise the money for their own, they can.</a:t>
            </a:r>
          </a:p>
          <a:p>
            <a:r>
              <a:rPr lang="en-US" sz="1600" dirty="0">
                <a:solidFill>
                  <a:srgbClr val="FFFFFF"/>
                </a:solidFill>
              </a:rPr>
              <a:t>They have a university standard book that they give it to the construction team, they have a philosophy on how everything should be and how it works, they try to keep everything the same. they must use more than one source to gather materials, so they have different filters and Water bottle fill stations, but they try to keep it in a small number of companies. </a:t>
            </a:r>
          </a:p>
          <a:p>
            <a:r>
              <a:rPr lang="en-US" sz="1600" dirty="0">
                <a:solidFill>
                  <a:srgbClr val="FFFFFF"/>
                </a:solidFill>
              </a:rPr>
              <a:t>We wish that we would have been able to see more than side of the issue</a:t>
            </a:r>
          </a:p>
          <a:p>
            <a:endParaRPr lang="en-US" sz="1100">
              <a:solidFill>
                <a:srgbClr val="FFFFFF"/>
              </a:solidFill>
            </a:endParaRPr>
          </a:p>
          <a:p>
            <a:endParaRPr lang="en-US" sz="1100">
              <a:solidFill>
                <a:srgbClr val="FFFFFF"/>
              </a:solidFill>
            </a:endParaRPr>
          </a:p>
          <a:p>
            <a:pPr marL="0" indent="0">
              <a:buNone/>
            </a:pPr>
            <a:endParaRPr lang="en-US" sz="1100">
              <a:solidFill>
                <a:srgbClr val="FFFFFF"/>
              </a:solidFill>
            </a:endParaRPr>
          </a:p>
          <a:p>
            <a:endParaRPr lang="en-US" sz="1100">
              <a:solidFill>
                <a:srgbClr val="FFFFFF"/>
              </a:solidFill>
            </a:endParaRPr>
          </a:p>
        </p:txBody>
      </p:sp>
      <p:pic>
        <p:nvPicPr>
          <p:cNvPr id="7" name="Picture 47" descr="A close up of a sign&#10;&#10;Description generated with high confidence">
            <a:extLst>
              <a:ext uri="{FF2B5EF4-FFF2-40B4-BE49-F238E27FC236}">
                <a16:creationId xmlns:a16="http://schemas.microsoft.com/office/drawing/2014/main" id="{AADB30CB-55AD-4074-8AAF-235A4FA541A9}"/>
              </a:ext>
            </a:extLst>
          </p:cNvPr>
          <p:cNvPicPr>
            <a:picLocks noChangeAspect="1"/>
          </p:cNvPicPr>
          <p:nvPr/>
        </p:nvPicPr>
        <p:blipFill>
          <a:blip r:embed="rId3"/>
          <a:stretch>
            <a:fillRect/>
          </a:stretch>
        </p:blipFill>
        <p:spPr>
          <a:xfrm>
            <a:off x="7561152" y="758953"/>
            <a:ext cx="3761870" cy="5330650"/>
          </a:xfrm>
          <a:prstGeom prst="rect">
            <a:avLst/>
          </a:prstGeom>
        </p:spPr>
      </p:pic>
    </p:spTree>
    <p:extLst>
      <p:ext uri="{BB962C8B-B14F-4D97-AF65-F5344CB8AC3E}">
        <p14:creationId xmlns:p14="http://schemas.microsoft.com/office/powerpoint/2010/main" val="256567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09190DD-898E-409C-8547-BC6E0E411190}"/>
              </a:ext>
            </a:extLst>
          </p:cNvPr>
          <p:cNvSpPr>
            <a:spLocks noGrp="1"/>
          </p:cNvSpPr>
          <p:nvPr>
            <p:ph type="title"/>
          </p:nvPr>
        </p:nvSpPr>
        <p:spPr>
          <a:xfrm>
            <a:off x="289248" y="1123837"/>
            <a:ext cx="6451110" cy="1255469"/>
          </a:xfrm>
        </p:spPr>
        <p:txBody>
          <a:bodyPr>
            <a:normAutofit/>
          </a:bodyPr>
          <a:lstStyle/>
          <a:p>
            <a:r>
              <a:rPr lang="en-US"/>
              <a:t>The Impact</a:t>
            </a:r>
          </a:p>
        </p:txBody>
      </p:sp>
      <p:sp>
        <p:nvSpPr>
          <p:cNvPr id="3" name="Content Placeholder 2">
            <a:extLst>
              <a:ext uri="{FF2B5EF4-FFF2-40B4-BE49-F238E27FC236}">
                <a16:creationId xmlns:a16="http://schemas.microsoft.com/office/drawing/2014/main" id="{BADE5AF8-43CF-4948-8490-52CFB0769461}"/>
              </a:ext>
            </a:extLst>
          </p:cNvPr>
          <p:cNvSpPr>
            <a:spLocks noGrp="1"/>
          </p:cNvSpPr>
          <p:nvPr>
            <p:ph idx="1"/>
          </p:nvPr>
        </p:nvSpPr>
        <p:spPr>
          <a:xfrm>
            <a:off x="289248" y="2510395"/>
            <a:ext cx="6451109" cy="3274586"/>
          </a:xfrm>
        </p:spPr>
        <p:txBody>
          <a:bodyPr anchor="t">
            <a:normAutofit/>
          </a:bodyPr>
          <a:lstStyle/>
          <a:p>
            <a:r>
              <a:rPr lang="en-US" sz="1600" b="1">
                <a:solidFill>
                  <a:srgbClr val="FFFFFF"/>
                </a:solidFill>
              </a:rPr>
              <a:t>The Difference is small, The Impact is Real-</a:t>
            </a:r>
            <a:r>
              <a:rPr lang="en-US" sz="1600">
                <a:solidFill>
                  <a:srgbClr val="FFFFFF"/>
                </a:solidFill>
              </a:rPr>
              <a:t> Water fountains are becoming old school technology with all the benefits of Hydration Stations. Along with critical environmental impacts and possible changes in unsustainable drinking habits, these stations are generally appealing and usher in a new age of public water sources. </a:t>
            </a:r>
          </a:p>
          <a:p>
            <a:r>
              <a:rPr lang="en-US" sz="1600" b="1">
                <a:solidFill>
                  <a:srgbClr val="FFFFFF"/>
                </a:solidFill>
              </a:rPr>
              <a:t>The Importance of the Impacts- </a:t>
            </a:r>
            <a:r>
              <a:rPr lang="en-US" sz="1600">
                <a:solidFill>
                  <a:srgbClr val="FFFFFF"/>
                </a:solidFill>
              </a:rPr>
              <a:t>The negative environmental impacts of creating and using plastic water bottles go far beyond the fact that they are one of numerous single-use plastics overwhelmingly polluting the Earth. Using reusable bottles in favor of any plastic bottles can save energy for production, oil for transportation, and just saving money spent on plastic bottled products. </a:t>
            </a:r>
          </a:p>
          <a:p>
            <a:pPr marL="0" indent="0">
              <a:buNone/>
            </a:pPr>
            <a:br>
              <a:rPr lang="en-US" sz="1600">
                <a:solidFill>
                  <a:srgbClr val="FFFFFF"/>
                </a:solidFill>
              </a:rPr>
            </a:br>
            <a:endParaRPr lang="en-US" sz="1600">
              <a:solidFill>
                <a:srgbClr val="FFFFFF"/>
              </a:solidFill>
            </a:endParaRPr>
          </a:p>
          <a:p>
            <a:endParaRPr lang="en-US" sz="1600">
              <a:solidFill>
                <a:srgbClr val="FFFFFF"/>
              </a:solidFill>
            </a:endParaRPr>
          </a:p>
        </p:txBody>
      </p:sp>
      <p:pic>
        <p:nvPicPr>
          <p:cNvPr id="4" name="Picture 4">
            <a:extLst>
              <a:ext uri="{FF2B5EF4-FFF2-40B4-BE49-F238E27FC236}">
                <a16:creationId xmlns:a16="http://schemas.microsoft.com/office/drawing/2014/main" id="{F22737AC-3C18-4B15-A811-830701F9A961}"/>
              </a:ext>
            </a:extLst>
          </p:cNvPr>
          <p:cNvPicPr>
            <a:picLocks noChangeAspect="1"/>
          </p:cNvPicPr>
          <p:nvPr/>
        </p:nvPicPr>
        <p:blipFill>
          <a:blip r:embed="rId2"/>
          <a:stretch>
            <a:fillRect/>
          </a:stretch>
        </p:blipFill>
        <p:spPr>
          <a:xfrm>
            <a:off x="7552944" y="1217250"/>
            <a:ext cx="3778286" cy="4414055"/>
          </a:xfrm>
          <a:prstGeom prst="rect">
            <a:avLst/>
          </a:prstGeom>
        </p:spPr>
      </p:pic>
    </p:spTree>
    <p:extLst>
      <p:ext uri="{BB962C8B-B14F-4D97-AF65-F5344CB8AC3E}">
        <p14:creationId xmlns:p14="http://schemas.microsoft.com/office/powerpoint/2010/main" val="3573326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4248412-5C82-4F66-B558-C3B2A2006334}"/>
              </a:ext>
            </a:extLst>
          </p:cNvPr>
          <p:cNvSpPr>
            <a:spLocks noGrp="1"/>
          </p:cNvSpPr>
          <p:nvPr>
            <p:ph type="title"/>
          </p:nvPr>
        </p:nvSpPr>
        <p:spPr>
          <a:xfrm>
            <a:off x="289248" y="1123837"/>
            <a:ext cx="6451110" cy="1255469"/>
          </a:xfrm>
        </p:spPr>
        <p:txBody>
          <a:bodyPr>
            <a:normAutofit/>
          </a:bodyPr>
          <a:lstStyle/>
          <a:p>
            <a:r>
              <a:rPr lang="en-US" dirty="0"/>
              <a:t>The future steps </a:t>
            </a:r>
          </a:p>
        </p:txBody>
      </p:sp>
      <p:sp>
        <p:nvSpPr>
          <p:cNvPr id="3" name="Content Placeholder 2">
            <a:extLst>
              <a:ext uri="{FF2B5EF4-FFF2-40B4-BE49-F238E27FC236}">
                <a16:creationId xmlns:a16="http://schemas.microsoft.com/office/drawing/2014/main" id="{7FF9CD2B-F656-4579-94A7-752E13390802}"/>
              </a:ext>
            </a:extLst>
          </p:cNvPr>
          <p:cNvSpPr>
            <a:spLocks noGrp="1"/>
          </p:cNvSpPr>
          <p:nvPr>
            <p:ph idx="1"/>
          </p:nvPr>
        </p:nvSpPr>
        <p:spPr>
          <a:xfrm>
            <a:off x="289248" y="2093452"/>
            <a:ext cx="6451109" cy="3921566"/>
          </a:xfrm>
        </p:spPr>
        <p:txBody>
          <a:bodyPr anchor="t">
            <a:normAutofit lnSpcReduction="10000"/>
          </a:bodyPr>
          <a:lstStyle/>
          <a:p>
            <a:r>
              <a:rPr lang="en-US" sz="1800" dirty="0">
                <a:solidFill>
                  <a:srgbClr val="FFFFFF"/>
                </a:solidFill>
                <a:latin typeface="Calibri Light"/>
                <a:cs typeface="Calibri Light"/>
              </a:rPr>
              <a:t>Here on our campus, we want to encourage a change in water use habits and having more Water Bottle-Fill stations will allow for a more natural change so each year we should push for the addition of these stations in buildings/locations on campus.</a:t>
            </a:r>
          </a:p>
          <a:p>
            <a:r>
              <a:rPr lang="en-US" sz="1800" dirty="0">
                <a:solidFill>
                  <a:srgbClr val="FFFFFF"/>
                </a:solidFill>
                <a:latin typeface="Calibri Light"/>
                <a:cs typeface="Calibri Light"/>
              </a:rPr>
              <a:t>Potential change here at LU- These Water Bottle-Fill stations on campus encourage students and faculty to have more sustainable and healthy water use habits by promoting the use of refillable water bottles over buying cases of plastic water bottles or single-use plastic bottle products. Longwood even encourages departments to fundraise for their own Water Bottle-Fill Station.</a:t>
            </a:r>
          </a:p>
          <a:p>
            <a:r>
              <a:rPr lang="en-US" sz="1800" dirty="0">
                <a:solidFill>
                  <a:srgbClr val="FFFFFF"/>
                </a:solidFill>
                <a:latin typeface="Calibri Light"/>
                <a:ea typeface="+mn-lt"/>
                <a:cs typeface="Calibri Light"/>
              </a:rPr>
              <a:t>We want the students to know that the spread of the water bottle fill stations is in their hands and if they really want a change they must push and educate their peers on it</a:t>
            </a:r>
          </a:p>
          <a:p>
            <a:pPr marL="0" indent="0">
              <a:buNone/>
            </a:pPr>
            <a:br>
              <a:rPr lang="en-US" sz="1400" dirty="0">
                <a:ea typeface="+mn-lt"/>
                <a:cs typeface="+mn-lt"/>
              </a:rPr>
            </a:br>
            <a:endParaRPr lang="en-US" sz="1400">
              <a:solidFill>
                <a:srgbClr val="FFFFFF"/>
              </a:solidFill>
            </a:endParaRPr>
          </a:p>
          <a:p>
            <a:endParaRPr lang="en-US" sz="1400">
              <a:solidFill>
                <a:srgbClr val="FFFFFF"/>
              </a:solidFill>
            </a:endParaRPr>
          </a:p>
        </p:txBody>
      </p:sp>
      <p:pic>
        <p:nvPicPr>
          <p:cNvPr id="5" name="Picture 5" descr="A drawing of a face&#10;&#10;Description generated with high confidence">
            <a:extLst>
              <a:ext uri="{FF2B5EF4-FFF2-40B4-BE49-F238E27FC236}">
                <a16:creationId xmlns:a16="http://schemas.microsoft.com/office/drawing/2014/main" id="{A2A2C4FB-217B-436F-A92E-8780600693AA}"/>
              </a:ext>
            </a:extLst>
          </p:cNvPr>
          <p:cNvPicPr>
            <a:picLocks noChangeAspect="1"/>
          </p:cNvPicPr>
          <p:nvPr/>
        </p:nvPicPr>
        <p:blipFill>
          <a:blip r:embed="rId2"/>
          <a:stretch>
            <a:fillRect/>
          </a:stretch>
        </p:blipFill>
        <p:spPr>
          <a:xfrm>
            <a:off x="7789585" y="758953"/>
            <a:ext cx="3305003" cy="5330650"/>
          </a:xfrm>
          <a:prstGeom prst="rect">
            <a:avLst/>
          </a:prstGeom>
        </p:spPr>
      </p:pic>
    </p:spTree>
    <p:extLst>
      <p:ext uri="{BB962C8B-B14F-4D97-AF65-F5344CB8AC3E}">
        <p14:creationId xmlns:p14="http://schemas.microsoft.com/office/powerpoint/2010/main" val="179341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253BE-78B6-4081-883B-F11B39BE678A}"/>
              </a:ext>
            </a:extLst>
          </p:cNvPr>
          <p:cNvSpPr>
            <a:spLocks noGrp="1"/>
          </p:cNvSpPr>
          <p:nvPr>
            <p:ph type="title"/>
          </p:nvPr>
        </p:nvSpPr>
        <p:spPr/>
        <p:txBody>
          <a:bodyPr/>
          <a:lstStyle/>
          <a:p>
            <a:r>
              <a:rPr lang="en-US" dirty="0"/>
              <a:t>The Summary </a:t>
            </a:r>
          </a:p>
        </p:txBody>
      </p:sp>
      <p:sp>
        <p:nvSpPr>
          <p:cNvPr id="3" name="Content Placeholder 2">
            <a:extLst>
              <a:ext uri="{FF2B5EF4-FFF2-40B4-BE49-F238E27FC236}">
                <a16:creationId xmlns:a16="http://schemas.microsoft.com/office/drawing/2014/main" id="{06297ED5-7FE5-432B-8CF7-4235B80778E1}"/>
              </a:ext>
            </a:extLst>
          </p:cNvPr>
          <p:cNvSpPr>
            <a:spLocks noGrp="1"/>
          </p:cNvSpPr>
          <p:nvPr>
            <p:ph idx="1"/>
          </p:nvPr>
        </p:nvSpPr>
        <p:spPr>
          <a:xfrm>
            <a:off x="3711117" y="864108"/>
            <a:ext cx="7530859" cy="5120640"/>
          </a:xfrm>
        </p:spPr>
        <p:txBody>
          <a:bodyPr/>
          <a:lstStyle/>
          <a:p>
            <a:pPr marL="0" indent="0">
              <a:buNone/>
            </a:pPr>
            <a:r>
              <a:rPr lang="en-US">
                <a:solidFill>
                  <a:schemeClr val="tx1"/>
                </a:solidFill>
              </a:rPr>
              <a:t>Water sustainability and water use habits extend far beyond the implications that bottle-fill stations have, but overall,  we've learned, and informed others, about these stations' outstanding benefits and rippling effects towards personal and collective water usage. Through researching online about general studies, national campaigns, and other universities' initiatives we've built an understanding of why bottle-fill stations are preferable over water fountains and most importantly the impacts that they bring. Along with an interview with Ben Meyers on campus we were able to relate our research to a local level, as well as receive valuable data and insight from an official. From our interview that supported by our research, we have been able to finalize and realize the future steps and potential that bottle-fill stations have on our campus. First students and faculty should be better engaged and informed to then raise a voice for having additional stations each year, in the most useful and high traffic areas. </a:t>
            </a:r>
          </a:p>
        </p:txBody>
      </p:sp>
    </p:spTree>
    <p:extLst>
      <p:ext uri="{BB962C8B-B14F-4D97-AF65-F5344CB8AC3E}">
        <p14:creationId xmlns:p14="http://schemas.microsoft.com/office/powerpoint/2010/main" val="184244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142EBD5-265B-4B19-A526-631A4D5A8FC1}"/>
              </a:ext>
            </a:extLst>
          </p:cNvPr>
          <p:cNvSpPr>
            <a:spLocks noGrp="1"/>
          </p:cNvSpPr>
          <p:nvPr>
            <p:ph type="title"/>
          </p:nvPr>
        </p:nvSpPr>
        <p:spPr>
          <a:xfrm>
            <a:off x="289248" y="1123837"/>
            <a:ext cx="4998963" cy="1255469"/>
          </a:xfrm>
        </p:spPr>
        <p:txBody>
          <a:bodyPr>
            <a:normAutofit/>
          </a:bodyPr>
          <a:lstStyle/>
          <a:p>
            <a:r>
              <a:rPr lang="en-US" dirty="0"/>
              <a:t>Work Citied </a:t>
            </a:r>
          </a:p>
        </p:txBody>
      </p:sp>
      <p:sp>
        <p:nvSpPr>
          <p:cNvPr id="3" name="Content Placeholder 2">
            <a:extLst>
              <a:ext uri="{FF2B5EF4-FFF2-40B4-BE49-F238E27FC236}">
                <a16:creationId xmlns:a16="http://schemas.microsoft.com/office/drawing/2014/main" id="{3E22D191-AC2B-4D02-A37D-D7899BB657DC}"/>
              </a:ext>
            </a:extLst>
          </p:cNvPr>
          <p:cNvSpPr>
            <a:spLocks noGrp="1"/>
          </p:cNvSpPr>
          <p:nvPr>
            <p:ph idx="1"/>
          </p:nvPr>
        </p:nvSpPr>
        <p:spPr>
          <a:xfrm>
            <a:off x="289249" y="2510395"/>
            <a:ext cx="4998962" cy="3274586"/>
          </a:xfrm>
        </p:spPr>
        <p:txBody>
          <a:bodyPr anchor="t">
            <a:normAutofit/>
          </a:bodyPr>
          <a:lstStyle/>
          <a:p>
            <a:r>
              <a:rPr lang="en-US">
                <a:solidFill>
                  <a:srgbClr val="FFFFFF"/>
                </a:solidFill>
                <a:hlinkClick r:id="rId2"/>
              </a:rPr>
              <a:t>https://today.duke.edu/2015/10/hydrationstations</a:t>
            </a:r>
            <a:endParaRPr lang="en-US">
              <a:solidFill>
                <a:srgbClr val="FFFFFF"/>
              </a:solidFill>
            </a:endParaRPr>
          </a:p>
          <a:p>
            <a:r>
              <a:rPr lang="en-US">
                <a:solidFill>
                  <a:srgbClr val="FFFFFF"/>
                </a:solidFill>
              </a:rPr>
              <a:t>Ben Meyers the Facilities Operation Director and the Facilities Management Department</a:t>
            </a:r>
          </a:p>
          <a:p>
            <a:r>
              <a:rPr lang="en-US">
                <a:solidFill>
                  <a:srgbClr val="FFFFFF"/>
                </a:solidFill>
                <a:hlinkClick r:id="rId3"/>
              </a:rPr>
              <a:t>https://www.google.com/search?q=clip+art+about+saving+water+on+earth&amp;rlz=1C1DLBX_enUS815US815&amp;source=lnms&amp;tbm=isch&amp;sa=X&amp;ved=0ahUKEwjpud6mloXfAhXP1VkKHZToBtcQ_AUIDigB&amp;biw=1366&amp;bih=657#imgrc=QEYiUu1kcC3-XM</a:t>
            </a:r>
            <a:r>
              <a:rPr lang="en-US">
                <a:solidFill>
                  <a:srgbClr val="FFFFFF"/>
                </a:solidFill>
              </a:rPr>
              <a:t>:</a:t>
            </a:r>
          </a:p>
          <a:p>
            <a:endParaRPr lang="en-US">
              <a:solidFill>
                <a:srgbClr val="FFFFFF"/>
              </a:solidFill>
            </a:endParaRPr>
          </a:p>
        </p:txBody>
      </p:sp>
      <p:pic>
        <p:nvPicPr>
          <p:cNvPr id="4" name="Picture 4" descr="A drawing of a face&#10;&#10;Description generated with high confidence">
            <a:extLst>
              <a:ext uri="{FF2B5EF4-FFF2-40B4-BE49-F238E27FC236}">
                <a16:creationId xmlns:a16="http://schemas.microsoft.com/office/drawing/2014/main" id="{783375AB-3C37-4830-8B8A-001EBA697BD2}"/>
              </a:ext>
            </a:extLst>
          </p:cNvPr>
          <p:cNvPicPr>
            <a:picLocks noChangeAspect="1"/>
          </p:cNvPicPr>
          <p:nvPr/>
        </p:nvPicPr>
        <p:blipFill>
          <a:blip r:embed="rId4"/>
          <a:stretch>
            <a:fillRect/>
          </a:stretch>
        </p:blipFill>
        <p:spPr>
          <a:xfrm>
            <a:off x="6092890" y="1457324"/>
            <a:ext cx="5238340" cy="3923698"/>
          </a:xfrm>
          <a:prstGeom prst="rect">
            <a:avLst/>
          </a:prstGeom>
        </p:spPr>
      </p:pic>
    </p:spTree>
    <p:extLst>
      <p:ext uri="{BB962C8B-B14F-4D97-AF65-F5344CB8AC3E}">
        <p14:creationId xmlns:p14="http://schemas.microsoft.com/office/powerpoint/2010/main" val="277606484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0</TotalTime>
  <Words>0</Words>
  <Application>Microsoft Office PowerPoint</Application>
  <PresentationFormat>Widescreen</PresentationFormat>
  <Paragraphs>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Frame</vt:lpstr>
      <vt:lpstr>Water Bottle-Fill Stations on Longwood Campus </vt:lpstr>
      <vt:lpstr>The Question</vt:lpstr>
      <vt:lpstr>The Research </vt:lpstr>
      <vt:lpstr>The Observation </vt:lpstr>
      <vt:lpstr>The Inquiry</vt:lpstr>
      <vt:lpstr>The Impact</vt:lpstr>
      <vt:lpstr>The future steps </vt:lpstr>
      <vt:lpstr>The Summary </vt:lpstr>
      <vt:lpstr>Work Citied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500</cp:revision>
  <dcterms:created xsi:type="dcterms:W3CDTF">2014-08-26T23:50:58Z</dcterms:created>
  <dcterms:modified xsi:type="dcterms:W3CDTF">2018-12-04T19:37:39Z</dcterms:modified>
</cp:coreProperties>
</file>