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56" autoAdjust="0"/>
  </p:normalViewPr>
  <p:slideViewPr>
    <p:cSldViewPr snapToGrid="0">
      <p:cViewPr varScale="1">
        <p:scale>
          <a:sx n="70" d="100"/>
          <a:sy n="70" d="100"/>
        </p:scale>
        <p:origin x="4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E9E7-08D2-4328-AB5A-D80969B2AD3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341B4-95F3-48E5-A79B-87CE27E3F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Carolina Climate Office. “</a:t>
            </a:r>
            <a:r>
              <a:rPr lang="en-US" i="1" dirty="0"/>
              <a:t>Cloud Formation</a:t>
            </a:r>
            <a:r>
              <a:rPr lang="en-US" i="0" dirty="0"/>
              <a:t>”. https://climate.ncsu.edu/edu/CloudFormation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41B4-95F3-48E5-A79B-87CE27E3FE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NASA. “</a:t>
            </a:r>
            <a:r>
              <a:rPr lang="en-US" b="0" i="1" dirty="0"/>
              <a:t>2018 fourth warmest year in continued warming trend, according to NASA, NOAA</a:t>
            </a:r>
            <a:r>
              <a:rPr lang="en-US" b="0" i="0" dirty="0"/>
              <a:t>”. Feb. 2019. https://climate.nasa.gov/news/2841/2018-fourth-warmest-year-in-continued-warming-trend-according-to-nasa-noaa/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NASA. “</a:t>
            </a:r>
            <a:r>
              <a:rPr lang="en-US" b="0" i="1" dirty="0"/>
              <a:t>The Causes of Climate Change</a:t>
            </a:r>
            <a:r>
              <a:rPr lang="en-US" b="0" i="0" dirty="0"/>
              <a:t>”. 2018. https://climate.nasa.gov/causes/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41B4-95F3-48E5-A79B-87CE27E3FE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Ceppi</a:t>
            </a:r>
            <a:r>
              <a:rPr lang="en-US" dirty="0"/>
              <a:t>, Paulo. et. al. “</a:t>
            </a:r>
            <a:r>
              <a:rPr lang="en-US" i="1" dirty="0"/>
              <a:t>Cloud feedback mechanisms and their representation in global climate models</a:t>
            </a:r>
            <a:r>
              <a:rPr lang="en-US" dirty="0"/>
              <a:t>“.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41B4-95F3-48E5-A79B-87CE27E3FE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Fu, </a:t>
            </a:r>
            <a:r>
              <a:rPr lang="en-US" dirty="0" err="1"/>
              <a:t>Qiang</a:t>
            </a:r>
            <a:r>
              <a:rPr lang="en-US" dirty="0"/>
              <a:t>. et. al. “</a:t>
            </a:r>
            <a:r>
              <a:rPr lang="en-US" b="0" i="1" dirty="0"/>
              <a:t>Contribution of stratospheric cooling to satellite-inferred tropospheric temperature trends</a:t>
            </a:r>
            <a:r>
              <a:rPr lang="en-US" b="0" i="0" dirty="0"/>
              <a:t>”. Nature. pp 55-58. May. 2004. https://www.nature.com/articles/nature02524#citeas</a:t>
            </a:r>
            <a:endParaRPr lang="en-US" b="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41B4-95F3-48E5-A79B-87CE27E3FE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Climate Central. “</a:t>
            </a:r>
            <a:r>
              <a:rPr lang="en-US" b="0" i="1" dirty="0"/>
              <a:t>Warmer Air Means More Evaporation and Precipitation</a:t>
            </a:r>
            <a:r>
              <a:rPr lang="en-US" b="0" i="0" dirty="0"/>
              <a:t>”. Sept. 2017. https://www.climatecentral.org/gallery/graphics/warmer-air-means-more-evaporation-and-precipitation</a:t>
            </a:r>
            <a:endParaRPr lang="en-US" b="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41B4-95F3-48E5-A79B-87CE27E3F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Leminic</a:t>
            </a:r>
            <a:r>
              <a:rPr lang="en-US" dirty="0"/>
              <a:t>, Michael. “</a:t>
            </a:r>
            <a:r>
              <a:rPr lang="en-US" b="0" i="1" dirty="0"/>
              <a:t>The Effect of Clouds on Climate: A Key Mystery for Researchers</a:t>
            </a:r>
            <a:r>
              <a:rPr lang="en-US" b="0" i="0" dirty="0"/>
              <a:t>”. Yale Environment. Aug. 2010. https://e360.yale.edu/features/the_effect_of_clouds_on_climate_a_key_mystery_for_researchers</a:t>
            </a:r>
            <a:endParaRPr lang="en-US" b="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41B4-95F3-48E5-A79B-87CE27E3FE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6C73-2A9A-4AD4-8EA3-27D581904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Warming and its Possible Effects on Cloud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ADE2B-DFCE-42E6-8726-27CB7A8B7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Adam </a:t>
            </a:r>
            <a:r>
              <a:rPr lang="en-US" dirty="0" err="1"/>
              <a:t>Gyori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1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0E55-1685-44DF-B6B9-0597B4E4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DEB4-B74F-48EF-A702-79FDF5B0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1419"/>
            <a:ext cx="2829437" cy="4419943"/>
          </a:xfrm>
        </p:spPr>
        <p:txBody>
          <a:bodyPr/>
          <a:lstStyle/>
          <a:p>
            <a:r>
              <a:rPr lang="en-US" dirty="0"/>
              <a:t>Cloud formation</a:t>
            </a:r>
          </a:p>
          <a:p>
            <a:pPr lvl="1"/>
            <a:r>
              <a:rPr lang="en-US" dirty="0"/>
              <a:t>Warm air rises</a:t>
            </a:r>
          </a:p>
          <a:p>
            <a:pPr lvl="1"/>
            <a:r>
              <a:rPr lang="en-US" dirty="0"/>
              <a:t>Cools in the atmosphere</a:t>
            </a:r>
          </a:p>
          <a:p>
            <a:pPr lvl="1"/>
            <a:r>
              <a:rPr lang="en-US" dirty="0"/>
              <a:t>Clouds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221BC-62CA-4287-A92F-BDEDB180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5" y="1621419"/>
            <a:ext cx="5484428" cy="44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4E78-1186-4D50-963B-801E4CDC3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4905"/>
            <a:ext cx="8596668" cy="6027938"/>
          </a:xfrm>
        </p:spPr>
        <p:txBody>
          <a:bodyPr/>
          <a:lstStyle/>
          <a:p>
            <a:r>
              <a:rPr lang="en-US" dirty="0"/>
              <a:t>Global Warming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</a:t>
            </a:r>
          </a:p>
          <a:p>
            <a:pPr lvl="1"/>
            <a:r>
              <a:rPr lang="en-US" dirty="0"/>
              <a:t>Average temperatures per year shown to be consistently increasing from 1880-2018</a:t>
            </a:r>
          </a:p>
          <a:p>
            <a:pPr lvl="1"/>
            <a:r>
              <a:rPr lang="en-US" dirty="0"/>
              <a:t>Caused by the increase in the amount of greenhouse gases being put into the atmosphere.</a:t>
            </a:r>
          </a:p>
          <a:p>
            <a:pPr lvl="2"/>
            <a:r>
              <a:rPr lang="en-US" dirty="0"/>
              <a:t>Gases include: Carbon Dioxide, Water Vapor, Methane, Nitrous Oxide, and Chlorofluorocarbons.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41951-7BF4-45CB-B204-FE79C0AF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0" y="982218"/>
            <a:ext cx="7061220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6999-2D10-4A6D-8289-D56EF270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4124-B8A4-4E4D-B35B-046991E4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Cloud Formation is Being Affected due to Increased Evaporation Rates and Increased Temperatures.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2DA47-B20A-444C-8CFD-CE4AF1CF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54" y="609600"/>
            <a:ext cx="4625328" cy="2601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4DD86-229B-48B4-B4E4-24D168FF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27" y="3439020"/>
            <a:ext cx="4626384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45A0-7D42-43A7-92A5-92B8A11C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D499-5B50-4D28-9E7F-31EC09753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don’t know how clouds are reacting to </a:t>
            </a:r>
          </a:p>
          <a:p>
            <a:pPr marL="0" indent="0">
              <a:buNone/>
            </a:pPr>
            <a:r>
              <a:rPr lang="en-US" dirty="0"/>
              <a:t>Global warming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Clouds provide a feedback loop that’s both</a:t>
            </a:r>
          </a:p>
          <a:p>
            <a:pPr marL="457200" lvl="1" indent="0">
              <a:buNone/>
            </a:pPr>
            <a:r>
              <a:rPr lang="en-US" dirty="0"/>
              <a:t>beneficial and harmful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5747A-EDC3-4ADD-8C5A-DE7D61FB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75" y="2160589"/>
            <a:ext cx="4942090" cy="37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3BC3836-C3EA-4493-8B08-3CA51832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077390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Tropospheric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F48A-E6BF-4185-85D9-3D29B651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641" y="4404550"/>
            <a:ext cx="4335468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Tropospheric temperature varies from the surface temperature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6F7B7-E477-4F94-BE5E-EFFC5AF9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010" y="1701093"/>
            <a:ext cx="6171634" cy="45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3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758-C63C-44D0-B43E-5F436D4C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with Global Warming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787291-A952-4C22-8D7F-CE06C61DB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warming does increase evaporation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AB6CF-0F5B-4757-8253-BEBE768C4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91718"/>
            <a:ext cx="7003387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90EC-9744-4F48-854C-9E96162E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F7FB-13C3-4DEE-853F-945DE126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Is Global Warming affecting Cloud formation?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04523-AAF7-4810-93B8-5F1A59AB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60" y="609600"/>
            <a:ext cx="4033716" cy="260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E5D7F-FF2D-42E8-A0B7-419CF7A0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9" y="3439020"/>
            <a:ext cx="3909620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46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378</Words>
  <Application>Microsoft Office PowerPoint</Application>
  <PresentationFormat>Widescreen</PresentationFormat>
  <Paragraphs>49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Global Warming and its Possible Effects on Cloud Formation</vt:lpstr>
      <vt:lpstr>Background Information</vt:lpstr>
      <vt:lpstr>PowerPoint Presentation</vt:lpstr>
      <vt:lpstr>Synthesis</vt:lpstr>
      <vt:lpstr>Why Should we Care About This?</vt:lpstr>
      <vt:lpstr>Tropospheric Temperature</vt:lpstr>
      <vt:lpstr>Evaporation with Global Warming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 and its Possible Effects on Cloud Formation</dc:title>
  <dc:creator>agyori234@gmail.com</dc:creator>
  <cp:lastModifiedBy>agyori234@gmail.com</cp:lastModifiedBy>
  <cp:revision>8</cp:revision>
  <dcterms:created xsi:type="dcterms:W3CDTF">2019-11-07T22:07:27Z</dcterms:created>
  <dcterms:modified xsi:type="dcterms:W3CDTF">2019-11-08T02:53:16Z</dcterms:modified>
</cp:coreProperties>
</file>