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Pacifico" panose="020B0604020202020204" charset="0"/>
      <p:regular r:id="rId27"/>
    </p:embeddedFont>
    <p:embeddedFont>
      <p:font typeface="Playfair Display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552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2121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619f312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619f312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619f3127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619f3127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619f3127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619f3127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619f3127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619f3127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619f3127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619f3127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6199c710b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6199c710b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6199c710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6199c710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6199c710b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6199c710b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6199c710b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6199c710b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6199c710b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6199c710b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6199c710b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6199c710b_2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6199c710b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6199c710b_2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6199c710b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6199c710b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6199c710b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6199c710b_2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6199c710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6199c710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rX2KhMvNo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uffpost.com/entry/the-six-best-dishes-from_b_846196" TargetMode="External"/><Relationship Id="rId13" Type="http://schemas.openxmlformats.org/officeDocument/2006/relationships/hyperlink" Target="https://www.ehowenespanol.com/ropa-tradicional-historia-puerto-rico-sobre_43087/" TargetMode="External"/><Relationship Id="rId3" Type="http://schemas.openxmlformats.org/officeDocument/2006/relationships/hyperlink" Target="https://en.wikipedia.org/wiki/Puerto_Ricans" TargetMode="External"/><Relationship Id="rId7" Type="http://schemas.openxmlformats.org/officeDocument/2006/relationships/hyperlink" Target="https://www.puertorico.com/saborea-puerto-rico-a-culinary-extravaganza/" TargetMode="External"/><Relationship Id="rId12" Type="http://schemas.openxmlformats.org/officeDocument/2006/relationships/hyperlink" Target="http://welcome.topuertorico.org/culture/music.s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orldatlas.com/articles/what-languages-are-spoken-in-puerto-rico.html" TargetMode="External"/><Relationship Id="rId11" Type="http://schemas.openxmlformats.org/officeDocument/2006/relationships/hyperlink" Target="http://welcome.topuertorico.org/history.shtml" TargetMode="External"/><Relationship Id="rId5" Type="http://schemas.openxmlformats.org/officeDocument/2006/relationships/hyperlink" Target="https://www.netmaps.net/wp-content/uploads/2015/04/puerto-rico-political-map-900x451.jpg" TargetMode="External"/><Relationship Id="rId10" Type="http://schemas.openxmlformats.org/officeDocument/2006/relationships/hyperlink" Target="https://www.puertorico.com/travel/climate/" TargetMode="External"/><Relationship Id="rId4" Type="http://schemas.openxmlformats.org/officeDocument/2006/relationships/hyperlink" Target="http://ontheworldmap.com/puerto-rico/puerto-rico-location-on-the-north-america-map.jpg" TargetMode="External"/><Relationship Id="rId9" Type="http://schemas.openxmlformats.org/officeDocument/2006/relationships/hyperlink" Target="https://www.saboreapuertorico.com/" TargetMode="External"/><Relationship Id="rId14" Type="http://schemas.openxmlformats.org/officeDocument/2006/relationships/hyperlink" Target="http://www.myconciergepr.com/2014/03/puerto-ricos-biggest-food-wine-festival-saborea-puerto-ric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Puerto Rico’s Saborea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Alexander Hart &amp; Angelika Gomez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 idx="4294967295"/>
          </p:nvPr>
        </p:nvSpPr>
        <p:spPr>
          <a:xfrm>
            <a:off x="822750" y="498525"/>
            <a:ext cx="25074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Saborea</a:t>
            </a:r>
            <a:endParaRPr sz="4800"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58350"/>
            <a:ext cx="4004150" cy="24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3850" y="310150"/>
            <a:ext cx="4448450" cy="24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¿Por qué Saborea?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acifico"/>
              <a:buChar char="●"/>
            </a:pPr>
            <a:r>
              <a:rPr lang="en" sz="3000">
                <a:latin typeface="Pacifico"/>
                <a:ea typeface="Pacifico"/>
                <a:cs typeface="Pacifico"/>
                <a:sym typeface="Pacifico"/>
              </a:rPr>
              <a:t>Festival de educación</a:t>
            </a:r>
            <a:endParaRPr sz="3000"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acifico"/>
              <a:buChar char="●"/>
            </a:pPr>
            <a:r>
              <a:rPr lang="en" sz="3000">
                <a:latin typeface="Pacifico"/>
                <a:ea typeface="Pacifico"/>
                <a:cs typeface="Pacifico"/>
                <a:sym typeface="Pacifico"/>
              </a:rPr>
              <a:t>Seminarios y Demostraciones</a:t>
            </a:r>
            <a:endParaRPr sz="3000"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acifico"/>
              <a:buChar char="●"/>
            </a:pPr>
            <a:r>
              <a:rPr lang="en" sz="3000">
                <a:latin typeface="Pacifico"/>
                <a:ea typeface="Pacifico"/>
                <a:cs typeface="Pacifico"/>
                <a:sym typeface="Pacifico"/>
              </a:rPr>
              <a:t>La mejor comida</a:t>
            </a:r>
            <a:endParaRPr sz="3000"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acifico"/>
              <a:buChar char="●"/>
            </a:pPr>
            <a:r>
              <a:rPr lang="en" sz="3000">
                <a:latin typeface="Pacifico"/>
                <a:ea typeface="Pacifico"/>
                <a:cs typeface="Pacifico"/>
                <a:sym typeface="Pacifico"/>
              </a:rPr>
              <a:t>Saboreo de vinos y champán</a:t>
            </a: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601" y="2384550"/>
            <a:ext cx="3484674" cy="2323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Celebracion</a:t>
            </a: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acifico"/>
              <a:buChar char="●"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En Puerto Rico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acifico"/>
              <a:buChar char="●"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La primer semana de abril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acifico"/>
              <a:buChar char="●"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Celebrado por cocineros de todo el mundo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875" y="2504625"/>
            <a:ext cx="2765651" cy="24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¡La Comida!</a:t>
            </a: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311700" y="1017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Char char="●"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Arroz con Pollo Risotto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Pacifico"/>
              <a:buChar char="●"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Camarones Jumbo, Mofongo De Tocino, Salsa De Mantequilla De Azafrán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Pacifico"/>
              <a:buChar char="●"/>
            </a:pPr>
            <a:r>
              <a:rPr lang="en"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Carne guisada puertorriqueña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700" y="54567"/>
            <a:ext cx="2364101" cy="17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872" y="2283122"/>
            <a:ext cx="2187500" cy="16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6053" y="3119967"/>
            <a:ext cx="2962272" cy="166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¡Actividades!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Char char="●"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¡Bailando!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Char char="●"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Escucha la música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Char char="●"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Trata la comida y vino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3"/>
              </a:rPr>
              <a:t>https://youtu.be/arX2KhMvNoY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1553" y="1821600"/>
            <a:ext cx="4621575" cy="24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Saborea v. El Cuatro de Julio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Saborea tiene más comida que El Cuatro de Julio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Las personas que celebran El Cuatro de Julio beben tanto como las personas que celebran Saborea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marR="7620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El Cuatro de Julio es más rápido que Saborea porque es un día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https://en.wikipedia.org/wiki/Puerto_Ricans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http://ontheworldmap.com/puerto-rico/puerto-rico-location-on-the-north-america-map.jpg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https://www.netmaps.net/wp-content/uploads/2015/04/puerto-rico-political-map-900x451.jpg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https://www.worldatlas.com/articles/what-languages-are-spoken-in-puerto-rico.html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https://www.puertorico.com/saborea-puerto-rico-a-culinary-extravaganza/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8"/>
              </a:rPr>
              <a:t>https://www.huffpost.com/entry/the-six-best-dishes-from_b_846196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9"/>
              </a:rPr>
              <a:t>https://www.saboreapuertorico.com/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0"/>
              </a:rPr>
              <a:t>https://www.puertorico.com/travel/climate/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1"/>
              </a:rPr>
              <a:t>http://welcome.topuertorico.org/history.shtml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2"/>
              </a:rPr>
              <a:t>http://welcome.topuertorico.org/culture/music.shtml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3"/>
              </a:rPr>
              <a:t>https://www.ehowenespanol.com/ropa-tradicional-historia-puerto-rico-sobre_43087/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4"/>
              </a:rPr>
              <a:t>http://www.myconciergepr.com/2014/03/puerto-ricos-biggest-food-wine-festival-saborea-puerto-rico/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91350"/>
            <a:ext cx="4291872" cy="24157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83587" y="1213169"/>
            <a:ext cx="14151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 descr="See the source image"/>
          <p:cNvPicPr preferRelativeResize="0"/>
          <p:nvPr/>
        </p:nvPicPr>
        <p:blipFill rotWithShape="1">
          <a:blip r:embed="rId4">
            <a:alphaModFix/>
          </a:blip>
          <a:srcRect l="45498" t="58832" r="5995"/>
          <a:stretch/>
        </p:blipFill>
        <p:spPr>
          <a:xfrm>
            <a:off x="4603575" y="391350"/>
            <a:ext cx="4154525" cy="242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 l="640" t="23422" r="-639" b="16180"/>
          <a:stretch/>
        </p:blipFill>
        <p:spPr>
          <a:xfrm>
            <a:off x="311700" y="2813175"/>
            <a:ext cx="8520599" cy="19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Sobre Puerto Rico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14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La capital - San Juan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Las ciudades - San Juan, Bayamón, Carolina, Ponce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La población - 3.337.000 personas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Los idiomas - Inglés y español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La moneda - El dólar de los Estados Unidos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5" name="Google Shape;75;p15" descr="El Morro, San Juan, Puerto Rico                                                                                                                                                      More"/>
          <p:cNvPicPr preferRelativeResize="0"/>
          <p:nvPr/>
        </p:nvPicPr>
        <p:blipFill rotWithShape="1">
          <a:blip r:embed="rId3">
            <a:alphaModFix/>
          </a:blip>
          <a:srcRect t="11433" r="11433"/>
          <a:stretch/>
        </p:blipFill>
        <p:spPr>
          <a:xfrm>
            <a:off x="5926499" y="572700"/>
            <a:ext cx="2377175" cy="39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Tiempo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1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76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cifico"/>
              <a:buChar char="-"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Hace buen tiempo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457200" marR="76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acifico"/>
              <a:buChar char="-"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Nunca nieva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457200" marR="76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acifico"/>
              <a:buChar char="-"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Llueve a veces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457200" marR="76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acifico"/>
              <a:buChar char="-"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El mejor momento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457200" marR="76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acifico"/>
              <a:buChar char="-"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Lleva una camiseta de manga corta de algodón y pantalones cortos!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457200" marR="76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acifico"/>
              <a:buChar char="-"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Trae un traje de baño y sandalias.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82" name="Google Shape;82;p16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142" y="874587"/>
            <a:ext cx="3053009" cy="162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9725" y="2503325"/>
            <a:ext cx="2343599" cy="23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508014">
            <a:off x="524342" y="2517423"/>
            <a:ext cx="2052316" cy="204475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La Música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15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La música - Clásica, folklórica, bomba y plena, salsa, y moderno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Los instrumentos - panderos, tambores, trompetas, panderetas, y </a:t>
            </a:r>
            <a:r>
              <a:rPr lang="en" sz="2000" i="1">
                <a:latin typeface="Pacifico"/>
                <a:ea typeface="Pacifico"/>
                <a:cs typeface="Pacifico"/>
                <a:sym typeface="Pacifico"/>
              </a:rPr>
              <a:t>güiro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1" name="Google Shape;91;p17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7025" y="929325"/>
            <a:ext cx="1407175" cy="184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 descr="Image result for panderos"/>
          <p:cNvPicPr preferRelativeResize="0"/>
          <p:nvPr/>
        </p:nvPicPr>
        <p:blipFill rotWithShape="1">
          <a:blip r:embed="rId5">
            <a:alphaModFix/>
          </a:blip>
          <a:srcRect r="-6678" b="-14995"/>
          <a:stretch/>
        </p:blipFill>
        <p:spPr>
          <a:xfrm>
            <a:off x="3391850" y="3073375"/>
            <a:ext cx="1835600" cy="158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6">
            <a:alphaModFix/>
          </a:blip>
          <a:srcRect l="13483" t="10895" r="20874" b="19393"/>
          <a:stretch/>
        </p:blipFill>
        <p:spPr>
          <a:xfrm>
            <a:off x="6304375" y="929325"/>
            <a:ext cx="1741256" cy="13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 descr="See the source image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14200" y="2571750"/>
            <a:ext cx="2321606" cy="208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Arte y La ropa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52900" y="1152475"/>
            <a:ext cx="5408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El arte - pinturas, esculturas y tallas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La ropa - la guayabera, sombreros panamá, un traje típico, y de lana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El arte y la ropa son muy coloridos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01" name="Google Shape;101;p18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2600" y="2533675"/>
            <a:ext cx="2757299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975" y="3197575"/>
            <a:ext cx="2089650" cy="13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 descr="See the source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0200" y="1152475"/>
            <a:ext cx="1562100" cy="209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 descr="See the source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5775" y="209975"/>
            <a:ext cx="1669277" cy="15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Lugares Famosos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El Bosque Nacional El Yunque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Fuerte San Felipe del Morro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Las Cuevas de Desecheo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La Playa Pastillo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La Catedral de San Juan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11" name="Google Shape;111;p19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8950" y="2728375"/>
            <a:ext cx="2283794" cy="15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9375" y="2728375"/>
            <a:ext cx="2287475" cy="1520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5">
            <a:alphaModFix/>
          </a:blip>
          <a:srcRect l="21887" t="30131" r="2297" b="9449"/>
          <a:stretch/>
        </p:blipFill>
        <p:spPr>
          <a:xfrm>
            <a:off x="4933200" y="1017450"/>
            <a:ext cx="2658827" cy="158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Historia</a:t>
            </a: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41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acifico"/>
              <a:buChar char="-"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Puerto Rico era fundado en 1898 por los Estados Unidos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Pacifico"/>
              <a:buChar char="-"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San Juan era fundado en 1521 por Juan Ponce de León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Pacifico"/>
              <a:buChar char="-"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En 1492, Christopher Columbus vino a Puerto Rico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457200" marR="76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Pacifico"/>
              <a:buChar char="-"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España tenía Puerto Rico antes de los Estados Unidos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600" y="2711900"/>
            <a:ext cx="1776425" cy="215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 descr="See the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2900" y="564550"/>
            <a:ext cx="3309575" cy="19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¿Que es Saborea?</a:t>
            </a: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311700" y="11116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Saborea es un festival de comida  que se celebra todos los años en abril. Se celebra durante cuatro días con actividades diferentes.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25" y="2155600"/>
            <a:ext cx="4253100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8250" y="1908608"/>
            <a:ext cx="4228250" cy="2849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On-screen Show (16:9)</PresentationFormat>
  <Paragraphs>88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Lato</vt:lpstr>
      <vt:lpstr>Comic Sans MS</vt:lpstr>
      <vt:lpstr>Pacifico</vt:lpstr>
      <vt:lpstr>Playfair Display</vt:lpstr>
      <vt:lpstr>Coral</vt:lpstr>
      <vt:lpstr>Puerto Rico’s Saborea</vt:lpstr>
      <vt:lpstr>PowerPoint Presentation</vt:lpstr>
      <vt:lpstr>Sobre Puerto Rico</vt:lpstr>
      <vt:lpstr>El Tiempo</vt:lpstr>
      <vt:lpstr>La Música </vt:lpstr>
      <vt:lpstr>El Arte y La ropa</vt:lpstr>
      <vt:lpstr>Los Lugares Famosos</vt:lpstr>
      <vt:lpstr>La Historia</vt:lpstr>
      <vt:lpstr>¿Que es Saborea?</vt:lpstr>
      <vt:lpstr>Saborea</vt:lpstr>
      <vt:lpstr>¿Por qué Saborea?</vt:lpstr>
      <vt:lpstr>Celebracion</vt:lpstr>
      <vt:lpstr>¡La Comida!</vt:lpstr>
      <vt:lpstr>¡Actividades!</vt:lpstr>
      <vt:lpstr>Saborea v. El Cuatro de Julio 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Rico’s Saborea</dc:title>
  <dc:creator>Angelika Gomez</dc:creator>
  <cp:lastModifiedBy>angelikaortiz6@gmail.com</cp:lastModifiedBy>
  <cp:revision>1</cp:revision>
  <dcterms:modified xsi:type="dcterms:W3CDTF">2019-05-29T21:09:33Z</dcterms:modified>
</cp:coreProperties>
</file>