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4ab33d28b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4ab33d28b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ab33d28b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ab33d28b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ask that you think about them </a:t>
            </a:r>
            <a:r>
              <a:rPr lang="en"/>
              <a:t>throughout</a:t>
            </a:r>
            <a:r>
              <a:rPr lang="en"/>
              <a:t> this presentation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4ab33d28b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4ab33d28b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4ab33d28b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4ab33d28b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Laboratory-bred rats and mice are not included in official statistics and have no protection from Animal Welfare Act.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4ab33d28b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4ab33d28b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European Union has banned animal testing in the year 2013 and since then India, Israel, Norway, and Switzerland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4ab33d28b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4ab33d28b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4ab33d28b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4ab33d28b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4ab33d28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4ab33d28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nearly 50 non-animal tests that have been validated for use with more in development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(efficient and cost-effective)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-Lush, The Body Shop, Tarte, Pacifica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ab33d28b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ab33d28b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humanesociety.org/resources/cosmetics-testing-faq#products" TargetMode="External"/><Relationship Id="rId4" Type="http://schemas.openxmlformats.org/officeDocument/2006/relationships/hyperlink" Target="https://www.peta.org/issues/animals-used-for-experimentation/animal-testing-101/" TargetMode="External"/><Relationship Id="rId5" Type="http://schemas.openxmlformats.org/officeDocument/2006/relationships/hyperlink" Target="https://www.peta.org/issues/animals-used-for-experimentation/animal-testing-101/" TargetMode="External"/><Relationship Id="rId6" Type="http://schemas.openxmlformats.org/officeDocument/2006/relationships/hyperlink" Target="https://www.peta.org/issues/animals-used-for-experimentation/animal-testing-10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 Testing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Sandra Gillum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has had a pet rabbit, </a:t>
            </a:r>
            <a:r>
              <a:rPr lang="en"/>
              <a:t>guinea</a:t>
            </a:r>
            <a:r>
              <a:rPr lang="en"/>
              <a:t> pig, mouse, or rat?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80"/>
            <a:ext cx="8520600" cy="3368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 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Animals are being tested on to determine the safety of new </a:t>
            </a:r>
            <a:r>
              <a:rPr lang="en" sz="2200"/>
              <a:t>ingredients</a:t>
            </a:r>
            <a:r>
              <a:rPr lang="en" sz="2200"/>
              <a:t> in cosmetics  and is both unnecessary and inaccurate. 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Results from animal tests vary and are therefore are unreliable and </a:t>
            </a:r>
            <a:r>
              <a:rPr lang="en" sz="2200"/>
              <a:t>ineffective</a:t>
            </a:r>
            <a:r>
              <a:rPr lang="en" sz="2200"/>
              <a:t> 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background 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These animals are put through eye irritation tests 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Force-feedings lasting weeks-months 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And lethal dose tests 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it occurs 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Animal testing is not legally required for cosmetics sold in the United States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whom it is a problem 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Mice, Rats, rabbits, </a:t>
            </a:r>
            <a:r>
              <a:rPr lang="en" sz="2200"/>
              <a:t>guinea</a:t>
            </a:r>
            <a:r>
              <a:rPr lang="en" sz="2200"/>
              <a:t> pigs and </a:t>
            </a:r>
            <a:r>
              <a:rPr lang="en" sz="2200"/>
              <a:t>people</a:t>
            </a:r>
            <a:endParaRPr sz="2200"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28100"/>
            <a:ext cx="2538849" cy="23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0800" y="2128112"/>
            <a:ext cx="2439212" cy="23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0250" y="2204298"/>
            <a:ext cx="2857499" cy="219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it a problem (its significance) 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At the end of experiments animals are killed normally by asphyxiation, neck-breaking, or </a:t>
            </a:r>
            <a:r>
              <a:rPr lang="en" sz="2200"/>
              <a:t>decapitation. With no pain relief </a:t>
            </a:r>
            <a:r>
              <a:rPr lang="en" sz="2200"/>
              <a:t> 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10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 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229800" y="1138725"/>
            <a:ext cx="8520600" cy="3086100"/>
          </a:xfrm>
          <a:prstGeom prst="rect">
            <a:avLst/>
          </a:prstGeom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Legislative</a:t>
            </a:r>
            <a:r>
              <a:rPr lang="en" sz="2200"/>
              <a:t> and policy </a:t>
            </a:r>
            <a:r>
              <a:rPr lang="en" sz="2200"/>
              <a:t>initiatives</a:t>
            </a:r>
            <a:r>
              <a:rPr lang="en" sz="2200"/>
              <a:t> such as “The Humane Cosmetics Act” if </a:t>
            </a:r>
            <a:r>
              <a:rPr lang="en" sz="2200"/>
              <a:t>enacted</a:t>
            </a:r>
            <a:r>
              <a:rPr lang="en" sz="2200"/>
              <a:t> would put the ban on animal testing in cosmetics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Shop for </a:t>
            </a:r>
            <a:r>
              <a:rPr lang="en" sz="2200"/>
              <a:t>cruelty</a:t>
            </a:r>
            <a:r>
              <a:rPr lang="en" sz="2200"/>
              <a:t>- free cosmetics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Human cell-based tests and sophisticated computer models (hours or days) instead of (weeks or months) 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Cites 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EF1D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“Cosmetics Testing FAQ.” </a:t>
            </a:r>
            <a:r>
              <a:rPr i="1" lang="en">
                <a:solidFill>
                  <a:srgbClr val="333333"/>
                </a:solidFill>
                <a:highlight>
                  <a:srgbClr val="FEF1D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Humane Society of the United States</a:t>
            </a:r>
            <a:r>
              <a:rPr lang="en">
                <a:solidFill>
                  <a:srgbClr val="333333"/>
                </a:solidFill>
                <a:highlight>
                  <a:srgbClr val="FEF1D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2019, </a:t>
            </a:r>
            <a:r>
              <a:rPr lang="en" u="sng">
                <a:solidFill>
                  <a:schemeClr val="hlink"/>
                </a:solidFill>
                <a:highlight>
                  <a:srgbClr val="FEF1D2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www.humanesociety.org/resources/cosmetics-testing-faq#products</a:t>
            </a:r>
            <a:r>
              <a:rPr lang="en">
                <a:solidFill>
                  <a:srgbClr val="333333"/>
                </a:solidFill>
                <a:highlight>
                  <a:srgbClr val="FEF1D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solidFill>
                <a:srgbClr val="333333"/>
              </a:solidFill>
              <a:highlight>
                <a:srgbClr val="FEF1D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EF1D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00"/>
                </a:solidFill>
              </a:rPr>
              <a:t>“Animal Testing 101” “People for the Ethical Treatment of Animals”. PETA,</a:t>
            </a:r>
            <a:r>
              <a:rPr lang="en" sz="1050">
                <a:solidFill>
                  <a:srgbClr val="000000"/>
                </a:solidFill>
                <a:uFill>
                  <a:noFill/>
                </a:uFill>
                <a:hlinkClick r:id="rId4"/>
              </a:rPr>
              <a:t> </a:t>
            </a:r>
            <a:r>
              <a:rPr lang="en" sz="1050" u="sng">
                <a:solidFill>
                  <a:schemeClr val="hlink"/>
                </a:solidFill>
                <a:hlinkClick r:id="rId5"/>
              </a:rPr>
              <a:t>https://www.peta.org/issues/animals-used-for-experimentation/animal-testing-101/</a:t>
            </a:r>
            <a:endParaRPr sz="1050" u="sng">
              <a:solidFill>
                <a:schemeClr val="hlink"/>
              </a:solidFill>
              <a:hlinkClick r:id="rId6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EF1D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EF1D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EF1D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EF1D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EF1D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EF1D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