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0ad33494f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0ad33494f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ad33494f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ad33494f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0ad33494f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0ad33494f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0ad33494f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0ad33494f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0ad33494f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0ad33494f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rgbClr val="6D9EE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noba.to/z7bf68n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Positive Relationships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Rose Gerena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Comm-101-04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to Success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suggests that long term romantic partnerships display a particular ratio of five positive interactions for every one negative interaction.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Negative moments are more impactful and memorable so we need many positive moments to counteract them.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Making positive relationship deposits a regular habit strengthens relationships and will boost overall positive emotions.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Relationships = Bank Accounts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Everyday we make deposits and withdrawals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with each person in our lives.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Just like with banking, in order to keep an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overall positive balance,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must make regular deposits.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relationship deposits"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1925" y="1746330"/>
            <a:ext cx="2213325" cy="3330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Deposit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Capitalization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Active-Constructive Responding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Gratitude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Forgiveness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Quality Time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Four types of responding: 1 Active and Constructive: Authentic, enthusiastic, and supportive. 2 Passive and Constructive: Understated support. 3 Active and Destructive: Pointing out the negative. 4 Passive and Destructive: Ignoring the event." id="88" name="Google Shape;88;p16" title="Four types of responding: 1 Active and Constructive: Authentic, enthusiastic, and supportive. 2 Passive and Constructive: Understated support. 3 Active and Destructive: Pointing out the negative. 4 Passive and Destructive: Ignoring the event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5596" y="1811225"/>
            <a:ext cx="4152779" cy="325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 pleasant and making deposits can change the nature of conflict.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Builds intimacy, commitment, and other positive emotions.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will enjoy each other’s company more and be better equipped to endure inevitable, occasional conflicts.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Lambert, N. M. (2019). Positive relationships. In R. Biswas-Diener &amp; E. Diener (Eds), </a:t>
            </a:r>
            <a:r>
              <a:rPr i="1"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Noba textbook series: Psychology.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Champaign, IL: DEF publishers. Retrieved from </a:t>
            </a:r>
            <a:r>
              <a:rPr lang="en" sz="1200">
                <a:solidFill>
                  <a:srgbClr val="BA5050"/>
                </a:solidFill>
                <a:highlight>
                  <a:srgbClr val="FFFFFF"/>
                </a:highlight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http://noba.to/z7bf68n5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Covey, S. R. (1989). </a:t>
            </a:r>
            <a:r>
              <a:rPr i="1"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seven habits of highly effective people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New York, NY: Simon and Schuster.</a:t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Baumeister, R. F., Bratslavsky, E., Finkenauer, C., &amp; Vohs, K. D. (2001). Bad is stronger than good. </a:t>
            </a:r>
            <a:r>
              <a:rPr i="1"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Review of General Psychology, 5</a:t>
            </a:r>
            <a:r>
              <a:rPr lang="en" sz="12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, 323-370.</a:t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