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57" r:id="rId5"/>
    <p:sldId id="258" r:id="rId6"/>
    <p:sldId id="259" r:id="rId7"/>
    <p:sldId id="260"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C3C079-37E7-41A6-983B-9C0C0C155659}"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526E0-8583-4654-8107-AEE7698FD63C}"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05661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92C3C079-37E7-41A6-983B-9C0C0C155659}" type="datetimeFigureOut">
              <a:rPr lang="en-US" smtClean="0"/>
              <a:t>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B526E0-8583-4654-8107-AEE7698FD63C}" type="slidenum">
              <a:rPr lang="en-US" smtClean="0"/>
              <a:t>‹#›</a:t>
            </a:fld>
            <a:endParaRPr lang="en-US"/>
          </a:p>
        </p:txBody>
      </p:sp>
    </p:spTree>
    <p:extLst>
      <p:ext uri="{BB962C8B-B14F-4D97-AF65-F5344CB8AC3E}">
        <p14:creationId xmlns:p14="http://schemas.microsoft.com/office/powerpoint/2010/main" val="257906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C3C079-37E7-41A6-983B-9C0C0C155659}"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526E0-8583-4654-8107-AEE7698FD63C}" type="slidenum">
              <a:rPr lang="en-US" smtClean="0"/>
              <a:t>‹#›</a:t>
            </a:fld>
            <a:endParaRPr lang="en-US"/>
          </a:p>
        </p:txBody>
      </p:sp>
    </p:spTree>
    <p:extLst>
      <p:ext uri="{BB962C8B-B14F-4D97-AF65-F5344CB8AC3E}">
        <p14:creationId xmlns:p14="http://schemas.microsoft.com/office/powerpoint/2010/main" val="2870962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C3C079-37E7-41A6-983B-9C0C0C155659}"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526E0-8583-4654-8107-AEE7698FD63C}"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83152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C3C079-37E7-41A6-983B-9C0C0C155659}"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526E0-8583-4654-8107-AEE7698FD63C}" type="slidenum">
              <a:rPr lang="en-US" smtClean="0"/>
              <a:t>‹#›</a:t>
            </a:fld>
            <a:endParaRPr lang="en-US"/>
          </a:p>
        </p:txBody>
      </p:sp>
    </p:spTree>
    <p:extLst>
      <p:ext uri="{BB962C8B-B14F-4D97-AF65-F5344CB8AC3E}">
        <p14:creationId xmlns:p14="http://schemas.microsoft.com/office/powerpoint/2010/main" val="701982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C3C079-37E7-41A6-983B-9C0C0C155659}"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526E0-8583-4654-8107-AEE7698FD63C}"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92119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C3C079-37E7-41A6-983B-9C0C0C155659}"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526E0-8583-4654-8107-AEE7698FD63C}" type="slidenum">
              <a:rPr lang="en-US" smtClean="0"/>
              <a:t>‹#›</a:t>
            </a:fld>
            <a:endParaRPr lang="en-US"/>
          </a:p>
        </p:txBody>
      </p:sp>
    </p:spTree>
    <p:extLst>
      <p:ext uri="{BB962C8B-B14F-4D97-AF65-F5344CB8AC3E}">
        <p14:creationId xmlns:p14="http://schemas.microsoft.com/office/powerpoint/2010/main" val="39832077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C3C079-37E7-41A6-983B-9C0C0C155659}"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526E0-8583-4654-8107-AEE7698FD63C}" type="slidenum">
              <a:rPr lang="en-US" smtClean="0"/>
              <a:t>‹#›</a:t>
            </a:fld>
            <a:endParaRPr lang="en-US"/>
          </a:p>
        </p:txBody>
      </p:sp>
    </p:spTree>
    <p:extLst>
      <p:ext uri="{BB962C8B-B14F-4D97-AF65-F5344CB8AC3E}">
        <p14:creationId xmlns:p14="http://schemas.microsoft.com/office/powerpoint/2010/main" val="3828675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C3C079-37E7-41A6-983B-9C0C0C155659}"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526E0-8583-4654-8107-AEE7698FD63C}" type="slidenum">
              <a:rPr lang="en-US" smtClean="0"/>
              <a:t>‹#›</a:t>
            </a:fld>
            <a:endParaRPr lang="en-US"/>
          </a:p>
        </p:txBody>
      </p:sp>
    </p:spTree>
    <p:extLst>
      <p:ext uri="{BB962C8B-B14F-4D97-AF65-F5344CB8AC3E}">
        <p14:creationId xmlns:p14="http://schemas.microsoft.com/office/powerpoint/2010/main" val="1000325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C3C079-37E7-41A6-983B-9C0C0C155659}"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526E0-8583-4654-8107-AEE7698FD63C}" type="slidenum">
              <a:rPr lang="en-US" smtClean="0"/>
              <a:t>‹#›</a:t>
            </a:fld>
            <a:endParaRPr lang="en-US"/>
          </a:p>
        </p:txBody>
      </p:sp>
    </p:spTree>
    <p:extLst>
      <p:ext uri="{BB962C8B-B14F-4D97-AF65-F5344CB8AC3E}">
        <p14:creationId xmlns:p14="http://schemas.microsoft.com/office/powerpoint/2010/main" val="3449980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C3C079-37E7-41A6-983B-9C0C0C155659}"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526E0-8583-4654-8107-AEE7698FD63C}" type="slidenum">
              <a:rPr lang="en-US" smtClean="0"/>
              <a:t>‹#›</a:t>
            </a:fld>
            <a:endParaRPr lang="en-US"/>
          </a:p>
        </p:txBody>
      </p:sp>
    </p:spTree>
    <p:extLst>
      <p:ext uri="{BB962C8B-B14F-4D97-AF65-F5344CB8AC3E}">
        <p14:creationId xmlns:p14="http://schemas.microsoft.com/office/powerpoint/2010/main" val="2801531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C3C079-37E7-41A6-983B-9C0C0C155659}"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526E0-8583-4654-8107-AEE7698FD63C}" type="slidenum">
              <a:rPr lang="en-US" smtClean="0"/>
              <a:t>‹#›</a:t>
            </a:fld>
            <a:endParaRPr lang="en-US"/>
          </a:p>
        </p:txBody>
      </p:sp>
    </p:spTree>
    <p:extLst>
      <p:ext uri="{BB962C8B-B14F-4D97-AF65-F5344CB8AC3E}">
        <p14:creationId xmlns:p14="http://schemas.microsoft.com/office/powerpoint/2010/main" val="4228497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C3C079-37E7-41A6-983B-9C0C0C155659}" type="datetimeFigureOut">
              <a:rPr lang="en-US" smtClean="0"/>
              <a:t>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B526E0-8583-4654-8107-AEE7698FD63C}" type="slidenum">
              <a:rPr lang="en-US" smtClean="0"/>
              <a:t>‹#›</a:t>
            </a:fld>
            <a:endParaRPr lang="en-US"/>
          </a:p>
        </p:txBody>
      </p:sp>
    </p:spTree>
    <p:extLst>
      <p:ext uri="{BB962C8B-B14F-4D97-AF65-F5344CB8AC3E}">
        <p14:creationId xmlns:p14="http://schemas.microsoft.com/office/powerpoint/2010/main" val="687050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C3C079-37E7-41A6-983B-9C0C0C155659}" type="datetimeFigureOut">
              <a:rPr lang="en-US" smtClean="0"/>
              <a:t>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B526E0-8583-4654-8107-AEE7698FD63C}" type="slidenum">
              <a:rPr lang="en-US" smtClean="0"/>
              <a:t>‹#›</a:t>
            </a:fld>
            <a:endParaRPr lang="en-US"/>
          </a:p>
        </p:txBody>
      </p:sp>
    </p:spTree>
    <p:extLst>
      <p:ext uri="{BB962C8B-B14F-4D97-AF65-F5344CB8AC3E}">
        <p14:creationId xmlns:p14="http://schemas.microsoft.com/office/powerpoint/2010/main" val="3699588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C3C079-37E7-41A6-983B-9C0C0C155659}" type="datetimeFigureOut">
              <a:rPr lang="en-US" smtClean="0"/>
              <a:t>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B526E0-8583-4654-8107-AEE7698FD63C}" type="slidenum">
              <a:rPr lang="en-US" smtClean="0"/>
              <a:t>‹#›</a:t>
            </a:fld>
            <a:endParaRPr lang="en-US"/>
          </a:p>
        </p:txBody>
      </p:sp>
    </p:spTree>
    <p:extLst>
      <p:ext uri="{BB962C8B-B14F-4D97-AF65-F5344CB8AC3E}">
        <p14:creationId xmlns:p14="http://schemas.microsoft.com/office/powerpoint/2010/main" val="3597767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C3C079-37E7-41A6-983B-9C0C0C155659}"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526E0-8583-4654-8107-AEE7698FD63C}" type="slidenum">
              <a:rPr lang="en-US" smtClean="0"/>
              <a:t>‹#›</a:t>
            </a:fld>
            <a:endParaRPr lang="en-US"/>
          </a:p>
        </p:txBody>
      </p:sp>
    </p:spTree>
    <p:extLst>
      <p:ext uri="{BB962C8B-B14F-4D97-AF65-F5344CB8AC3E}">
        <p14:creationId xmlns:p14="http://schemas.microsoft.com/office/powerpoint/2010/main" val="3821656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C3C079-37E7-41A6-983B-9C0C0C155659}"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526E0-8583-4654-8107-AEE7698FD63C}" type="slidenum">
              <a:rPr lang="en-US" smtClean="0"/>
              <a:t>‹#›</a:t>
            </a:fld>
            <a:endParaRPr lang="en-US"/>
          </a:p>
        </p:txBody>
      </p:sp>
    </p:spTree>
    <p:extLst>
      <p:ext uri="{BB962C8B-B14F-4D97-AF65-F5344CB8AC3E}">
        <p14:creationId xmlns:p14="http://schemas.microsoft.com/office/powerpoint/2010/main" val="2893888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2C3C079-37E7-41A6-983B-9C0C0C155659}" type="datetimeFigureOut">
              <a:rPr lang="en-US" smtClean="0"/>
              <a:t>1/22/2019</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8B526E0-8583-4654-8107-AEE7698FD63C}" type="slidenum">
              <a:rPr lang="en-US" smtClean="0"/>
              <a:t>‹#›</a:t>
            </a:fld>
            <a:endParaRPr lang="en-US"/>
          </a:p>
        </p:txBody>
      </p:sp>
    </p:spTree>
    <p:extLst>
      <p:ext uri="{BB962C8B-B14F-4D97-AF65-F5344CB8AC3E}">
        <p14:creationId xmlns:p14="http://schemas.microsoft.com/office/powerpoint/2010/main" val="28874514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MyFitnessPal and </a:t>
            </a:r>
            <a:r>
              <a:rPr lang="en-US" dirty="0" err="1" smtClean="0"/>
              <a:t>Activtrax</a:t>
            </a:r>
            <a:endParaRPr lang="en-US" dirty="0"/>
          </a:p>
        </p:txBody>
      </p:sp>
      <p:sp>
        <p:nvSpPr>
          <p:cNvPr id="3" name="Subtitle 2"/>
          <p:cNvSpPr>
            <a:spLocks noGrp="1"/>
          </p:cNvSpPr>
          <p:nvPr>
            <p:ph type="subTitle" idx="1"/>
          </p:nvPr>
        </p:nvSpPr>
        <p:spPr/>
        <p:txBody>
          <a:bodyPr/>
          <a:lstStyle/>
          <a:p>
            <a:r>
              <a:rPr lang="en-US" dirty="0" smtClean="0"/>
              <a:t>App Reviews</a:t>
            </a:r>
            <a:endParaRPr lang="en-US" dirty="0"/>
          </a:p>
        </p:txBody>
      </p:sp>
    </p:spTree>
    <p:extLst>
      <p:ext uri="{BB962C8B-B14F-4D97-AF65-F5344CB8AC3E}">
        <p14:creationId xmlns:p14="http://schemas.microsoft.com/office/powerpoint/2010/main" val="2230759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MyFitnessPal</a:t>
            </a:r>
            <a:endParaRPr lang="en-US" dirty="0"/>
          </a:p>
        </p:txBody>
      </p:sp>
      <p:sp>
        <p:nvSpPr>
          <p:cNvPr id="3" name="Content Placeholder 2"/>
          <p:cNvSpPr>
            <a:spLocks noGrp="1"/>
          </p:cNvSpPr>
          <p:nvPr>
            <p:ph idx="1"/>
          </p:nvPr>
        </p:nvSpPr>
        <p:spPr/>
        <p:txBody>
          <a:bodyPr/>
          <a:lstStyle/>
          <a:p>
            <a:r>
              <a:rPr lang="en-US" dirty="0" smtClean="0"/>
              <a:t>My </a:t>
            </a:r>
            <a:r>
              <a:rPr lang="en-US" dirty="0" err="1" smtClean="0"/>
              <a:t>FitnessPal</a:t>
            </a:r>
            <a:r>
              <a:rPr lang="en-US" dirty="0" smtClean="0"/>
              <a:t> is an app that helps the user log their workouts and food intake. This app provides fairly accurate nutritional information about the food that the user logs and provides an overall calorie intake goal per day. This app also will add up how many calories you should be consuming for your weight, height, and the amount that you work out. The app can be used for weight loss as it has an estimated time frame for users to reach their goal weight if they stay on track.</a:t>
            </a:r>
            <a:endParaRPr lang="en-US" dirty="0"/>
          </a:p>
        </p:txBody>
      </p:sp>
    </p:spTree>
    <p:extLst>
      <p:ext uri="{BB962C8B-B14F-4D97-AF65-F5344CB8AC3E}">
        <p14:creationId xmlns:p14="http://schemas.microsoft.com/office/powerpoint/2010/main" val="1062752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ActivTrax</a:t>
            </a:r>
            <a:endParaRPr lang="en-US" dirty="0"/>
          </a:p>
        </p:txBody>
      </p:sp>
      <p:sp>
        <p:nvSpPr>
          <p:cNvPr id="3" name="Content Placeholder 2"/>
          <p:cNvSpPr>
            <a:spLocks noGrp="1"/>
          </p:cNvSpPr>
          <p:nvPr>
            <p:ph idx="1"/>
          </p:nvPr>
        </p:nvSpPr>
        <p:spPr/>
        <p:txBody>
          <a:bodyPr/>
          <a:lstStyle/>
          <a:p>
            <a:r>
              <a:rPr lang="en-US" dirty="0" err="1" smtClean="0"/>
              <a:t>ActivTrax</a:t>
            </a:r>
            <a:r>
              <a:rPr lang="en-US" dirty="0" smtClean="0"/>
              <a:t> is an app and website that the YMCA utilizes. After a member of the YMCA completes an orientation to see what proper weight they should be lifting and where they are at in their fitness journey, a wellness coach will plug their information into the </a:t>
            </a:r>
            <a:r>
              <a:rPr lang="en-US" dirty="0" err="1" smtClean="0"/>
              <a:t>ActivTrax</a:t>
            </a:r>
            <a:r>
              <a:rPr lang="en-US" dirty="0" smtClean="0"/>
              <a:t> system. The member can then download the </a:t>
            </a:r>
            <a:r>
              <a:rPr lang="en-US" dirty="0" err="1" smtClean="0"/>
              <a:t>ActivTrax</a:t>
            </a:r>
            <a:r>
              <a:rPr lang="en-US" dirty="0" smtClean="0"/>
              <a:t> app which will provide them with customized workouts and instructions to reach their goal. </a:t>
            </a:r>
            <a:endParaRPr lang="en-US" dirty="0"/>
          </a:p>
        </p:txBody>
      </p:sp>
    </p:spTree>
    <p:extLst>
      <p:ext uri="{BB962C8B-B14F-4D97-AF65-F5344CB8AC3E}">
        <p14:creationId xmlns:p14="http://schemas.microsoft.com/office/powerpoint/2010/main" val="3461767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to learning</a:t>
            </a:r>
            <a:endParaRPr lang="en-US" dirty="0"/>
          </a:p>
        </p:txBody>
      </p:sp>
      <p:sp>
        <p:nvSpPr>
          <p:cNvPr id="4" name="Text Placeholder 3"/>
          <p:cNvSpPr>
            <a:spLocks noGrp="1"/>
          </p:cNvSpPr>
          <p:nvPr>
            <p:ph type="body" idx="1"/>
          </p:nvPr>
        </p:nvSpPr>
        <p:spPr/>
        <p:txBody>
          <a:bodyPr/>
          <a:lstStyle/>
          <a:p>
            <a:r>
              <a:rPr lang="en-US" dirty="0" smtClean="0"/>
              <a:t>MyFitnessPal</a:t>
            </a:r>
            <a:endParaRPr lang="en-US" dirty="0"/>
          </a:p>
        </p:txBody>
      </p:sp>
      <p:sp>
        <p:nvSpPr>
          <p:cNvPr id="5" name="Content Placeholder 4"/>
          <p:cNvSpPr>
            <a:spLocks noGrp="1"/>
          </p:cNvSpPr>
          <p:nvPr>
            <p:ph sz="half" idx="2"/>
          </p:nvPr>
        </p:nvSpPr>
        <p:spPr/>
        <p:txBody>
          <a:bodyPr/>
          <a:lstStyle/>
          <a:p>
            <a:r>
              <a:rPr lang="en-US" dirty="0" smtClean="0"/>
              <a:t>MyFitnessPal would be a great tool to teach students about their calorie intake. It also would be a great way to teach them about how many calories their workout burns. </a:t>
            </a:r>
            <a:endParaRPr lang="en-US" dirty="0"/>
          </a:p>
        </p:txBody>
      </p:sp>
      <p:sp>
        <p:nvSpPr>
          <p:cNvPr id="6" name="Text Placeholder 5"/>
          <p:cNvSpPr>
            <a:spLocks noGrp="1"/>
          </p:cNvSpPr>
          <p:nvPr>
            <p:ph type="body" sz="quarter" idx="3"/>
          </p:nvPr>
        </p:nvSpPr>
        <p:spPr/>
        <p:txBody>
          <a:bodyPr/>
          <a:lstStyle/>
          <a:p>
            <a:r>
              <a:rPr lang="en-US" dirty="0" err="1" smtClean="0"/>
              <a:t>ActivTrax</a:t>
            </a:r>
            <a:endParaRPr lang="en-US" dirty="0"/>
          </a:p>
        </p:txBody>
      </p:sp>
      <p:sp>
        <p:nvSpPr>
          <p:cNvPr id="7" name="Content Placeholder 6"/>
          <p:cNvSpPr>
            <a:spLocks noGrp="1"/>
          </p:cNvSpPr>
          <p:nvPr>
            <p:ph sz="quarter" idx="4"/>
          </p:nvPr>
        </p:nvSpPr>
        <p:spPr/>
        <p:txBody>
          <a:bodyPr>
            <a:normAutofit/>
          </a:bodyPr>
          <a:lstStyle/>
          <a:p>
            <a:r>
              <a:rPr lang="en-US" dirty="0" err="1" smtClean="0"/>
              <a:t>ActivTrax</a:t>
            </a:r>
            <a:r>
              <a:rPr lang="en-US" dirty="0" smtClean="0"/>
              <a:t> would be a great tool to teach students about different muscle groups and rotating working those muscle groups out on different days. It would be a great tool to help students become more physically fit and teach them about the proper ways to plan workouts and follow through with them. </a:t>
            </a:r>
            <a:endParaRPr lang="en-US" dirty="0"/>
          </a:p>
        </p:txBody>
      </p:sp>
    </p:spTree>
    <p:extLst>
      <p:ext uri="{BB962C8B-B14F-4D97-AF65-F5344CB8AC3E}">
        <p14:creationId xmlns:p14="http://schemas.microsoft.com/office/powerpoint/2010/main" val="988017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or student app</a:t>
            </a:r>
            <a:endParaRPr lang="en-US" dirty="0"/>
          </a:p>
        </p:txBody>
      </p:sp>
      <p:sp>
        <p:nvSpPr>
          <p:cNvPr id="4" name="Text Placeholder 3"/>
          <p:cNvSpPr>
            <a:spLocks noGrp="1"/>
          </p:cNvSpPr>
          <p:nvPr>
            <p:ph type="body" idx="1"/>
          </p:nvPr>
        </p:nvSpPr>
        <p:spPr/>
        <p:txBody>
          <a:bodyPr/>
          <a:lstStyle/>
          <a:p>
            <a:r>
              <a:rPr lang="en-US" dirty="0" smtClean="0"/>
              <a:t>MyFitnessPal</a:t>
            </a:r>
            <a:endParaRPr lang="en-US" dirty="0"/>
          </a:p>
        </p:txBody>
      </p:sp>
      <p:sp>
        <p:nvSpPr>
          <p:cNvPr id="5" name="Content Placeholder 4"/>
          <p:cNvSpPr>
            <a:spLocks noGrp="1"/>
          </p:cNvSpPr>
          <p:nvPr>
            <p:ph sz="half" idx="2"/>
          </p:nvPr>
        </p:nvSpPr>
        <p:spPr/>
        <p:txBody>
          <a:bodyPr/>
          <a:lstStyle/>
          <a:p>
            <a:r>
              <a:rPr lang="en-US" dirty="0" err="1" smtClean="0"/>
              <a:t>MyFitnesspal</a:t>
            </a:r>
            <a:r>
              <a:rPr lang="en-US" dirty="0" smtClean="0"/>
              <a:t> would work best as an app that the student utilizes. MyFitnessPal tracks an individuals calorie intake and their workouts so this application would work best if the students used it.</a:t>
            </a:r>
            <a:endParaRPr lang="en-US" dirty="0"/>
          </a:p>
        </p:txBody>
      </p:sp>
      <p:sp>
        <p:nvSpPr>
          <p:cNvPr id="6" name="Text Placeholder 5"/>
          <p:cNvSpPr>
            <a:spLocks noGrp="1"/>
          </p:cNvSpPr>
          <p:nvPr>
            <p:ph type="body" sz="quarter" idx="3"/>
          </p:nvPr>
        </p:nvSpPr>
        <p:spPr/>
        <p:txBody>
          <a:bodyPr/>
          <a:lstStyle/>
          <a:p>
            <a:r>
              <a:rPr lang="en-US" dirty="0" err="1" smtClean="0"/>
              <a:t>ActivTrax</a:t>
            </a:r>
            <a:endParaRPr lang="en-US" dirty="0"/>
          </a:p>
        </p:txBody>
      </p:sp>
      <p:sp>
        <p:nvSpPr>
          <p:cNvPr id="7" name="Content Placeholder 6"/>
          <p:cNvSpPr>
            <a:spLocks noGrp="1"/>
          </p:cNvSpPr>
          <p:nvPr>
            <p:ph sz="quarter" idx="4"/>
          </p:nvPr>
        </p:nvSpPr>
        <p:spPr/>
        <p:txBody>
          <a:bodyPr/>
          <a:lstStyle/>
          <a:p>
            <a:r>
              <a:rPr lang="en-US" dirty="0" err="1" smtClean="0"/>
              <a:t>ActivTrax</a:t>
            </a:r>
            <a:r>
              <a:rPr lang="en-US" dirty="0" smtClean="0"/>
              <a:t> would work best as an app that the student utilizes. This app provides very personal and specific individualized instructions, which is why it would work best if the students were the ones using it.</a:t>
            </a:r>
            <a:endParaRPr lang="en-US" dirty="0"/>
          </a:p>
        </p:txBody>
      </p:sp>
    </p:spTree>
    <p:extLst>
      <p:ext uri="{BB962C8B-B14F-4D97-AF65-F5344CB8AC3E}">
        <p14:creationId xmlns:p14="http://schemas.microsoft.com/office/powerpoint/2010/main" val="1902780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of use</a:t>
            </a:r>
            <a:endParaRPr lang="en-US" dirty="0"/>
          </a:p>
        </p:txBody>
      </p:sp>
      <p:sp>
        <p:nvSpPr>
          <p:cNvPr id="4" name="Text Placeholder 3"/>
          <p:cNvSpPr>
            <a:spLocks noGrp="1"/>
          </p:cNvSpPr>
          <p:nvPr>
            <p:ph type="body" idx="1"/>
          </p:nvPr>
        </p:nvSpPr>
        <p:spPr/>
        <p:txBody>
          <a:bodyPr/>
          <a:lstStyle/>
          <a:p>
            <a:r>
              <a:rPr lang="en-US" dirty="0" smtClean="0"/>
              <a:t>MyFitnessPal</a:t>
            </a:r>
            <a:endParaRPr lang="en-US" dirty="0"/>
          </a:p>
        </p:txBody>
      </p:sp>
      <p:sp>
        <p:nvSpPr>
          <p:cNvPr id="5" name="Content Placeholder 4"/>
          <p:cNvSpPr>
            <a:spLocks noGrp="1"/>
          </p:cNvSpPr>
          <p:nvPr>
            <p:ph sz="half" idx="2"/>
          </p:nvPr>
        </p:nvSpPr>
        <p:spPr/>
        <p:txBody>
          <a:bodyPr/>
          <a:lstStyle/>
          <a:p>
            <a:r>
              <a:rPr lang="en-US" dirty="0" smtClean="0"/>
              <a:t>Very easy app to navigate</a:t>
            </a:r>
          </a:p>
          <a:p>
            <a:r>
              <a:rPr lang="en-US" dirty="0" smtClean="0"/>
              <a:t>Easy access search bar that makes looking up and logging food easy</a:t>
            </a:r>
            <a:endParaRPr lang="en-US" dirty="0"/>
          </a:p>
        </p:txBody>
      </p:sp>
      <p:sp>
        <p:nvSpPr>
          <p:cNvPr id="6" name="Text Placeholder 5"/>
          <p:cNvSpPr>
            <a:spLocks noGrp="1"/>
          </p:cNvSpPr>
          <p:nvPr>
            <p:ph type="body" sz="quarter" idx="3"/>
          </p:nvPr>
        </p:nvSpPr>
        <p:spPr/>
        <p:txBody>
          <a:bodyPr/>
          <a:lstStyle/>
          <a:p>
            <a:r>
              <a:rPr lang="en-US" dirty="0" err="1" smtClean="0"/>
              <a:t>ActivTrax</a:t>
            </a:r>
            <a:endParaRPr lang="en-US" dirty="0"/>
          </a:p>
        </p:txBody>
      </p:sp>
      <p:sp>
        <p:nvSpPr>
          <p:cNvPr id="7" name="Content Placeholder 6"/>
          <p:cNvSpPr>
            <a:spLocks noGrp="1"/>
          </p:cNvSpPr>
          <p:nvPr>
            <p:ph sz="quarter" idx="4"/>
          </p:nvPr>
        </p:nvSpPr>
        <p:spPr/>
        <p:txBody>
          <a:bodyPr/>
          <a:lstStyle/>
          <a:p>
            <a:r>
              <a:rPr lang="en-US" dirty="0" smtClean="0"/>
              <a:t>Very easy app to navigate</a:t>
            </a:r>
          </a:p>
          <a:p>
            <a:r>
              <a:rPr lang="en-US" dirty="0" smtClean="0"/>
              <a:t>Provides clear video instructions on how to do every workout</a:t>
            </a:r>
            <a:endParaRPr lang="en-US" dirty="0"/>
          </a:p>
        </p:txBody>
      </p:sp>
    </p:spTree>
    <p:extLst>
      <p:ext uri="{BB962C8B-B14F-4D97-AF65-F5344CB8AC3E}">
        <p14:creationId xmlns:p14="http://schemas.microsoft.com/office/powerpoint/2010/main" val="2709310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you could utilize the app in health or physical education</a:t>
            </a:r>
            <a:endParaRPr lang="en-US" dirty="0"/>
          </a:p>
        </p:txBody>
      </p:sp>
      <p:sp>
        <p:nvSpPr>
          <p:cNvPr id="4" name="Text Placeholder 3"/>
          <p:cNvSpPr>
            <a:spLocks noGrp="1"/>
          </p:cNvSpPr>
          <p:nvPr>
            <p:ph type="body" idx="1"/>
          </p:nvPr>
        </p:nvSpPr>
        <p:spPr/>
        <p:txBody>
          <a:bodyPr/>
          <a:lstStyle/>
          <a:p>
            <a:r>
              <a:rPr lang="en-US" dirty="0" smtClean="0"/>
              <a:t>MyFitnessPal</a:t>
            </a:r>
            <a:endParaRPr lang="en-US" dirty="0"/>
          </a:p>
        </p:txBody>
      </p:sp>
      <p:sp>
        <p:nvSpPr>
          <p:cNvPr id="5" name="Content Placeholder 4"/>
          <p:cNvSpPr>
            <a:spLocks noGrp="1"/>
          </p:cNvSpPr>
          <p:nvPr>
            <p:ph sz="half" idx="2"/>
          </p:nvPr>
        </p:nvSpPr>
        <p:spPr/>
        <p:txBody>
          <a:bodyPr/>
          <a:lstStyle/>
          <a:p>
            <a:r>
              <a:rPr lang="en-US" dirty="0" smtClean="0"/>
              <a:t>Students could figure out what their calorie intake should be daily. They can also see on average how many calories they burn depending on their level of activity. Students can use this app to learn about the nutrition of what they are eating.</a:t>
            </a:r>
            <a:endParaRPr lang="en-US" dirty="0"/>
          </a:p>
        </p:txBody>
      </p:sp>
      <p:sp>
        <p:nvSpPr>
          <p:cNvPr id="6" name="Text Placeholder 5"/>
          <p:cNvSpPr>
            <a:spLocks noGrp="1"/>
          </p:cNvSpPr>
          <p:nvPr>
            <p:ph type="body" sz="quarter" idx="3"/>
          </p:nvPr>
        </p:nvSpPr>
        <p:spPr/>
        <p:txBody>
          <a:bodyPr/>
          <a:lstStyle/>
          <a:p>
            <a:r>
              <a:rPr lang="en-US" dirty="0" err="1" smtClean="0"/>
              <a:t>ActivTrax</a:t>
            </a:r>
            <a:endParaRPr lang="en-US" dirty="0"/>
          </a:p>
        </p:txBody>
      </p:sp>
      <p:sp>
        <p:nvSpPr>
          <p:cNvPr id="7" name="Content Placeholder 6"/>
          <p:cNvSpPr>
            <a:spLocks noGrp="1"/>
          </p:cNvSpPr>
          <p:nvPr>
            <p:ph sz="quarter" idx="4"/>
          </p:nvPr>
        </p:nvSpPr>
        <p:spPr/>
        <p:txBody>
          <a:bodyPr>
            <a:normAutofit/>
          </a:bodyPr>
          <a:lstStyle/>
          <a:p>
            <a:r>
              <a:rPr lang="en-US" dirty="0" smtClean="0"/>
              <a:t>Students could use this app to reach a specific fitness goal. This app could also help teach students about the proper way to work out, rotating which muscle groups they workout and when. This app is very goal oriented which could teach the students about planning and following through.</a:t>
            </a:r>
            <a:endParaRPr lang="en-US" dirty="0"/>
          </a:p>
        </p:txBody>
      </p:sp>
    </p:spTree>
    <p:extLst>
      <p:ext uri="{BB962C8B-B14F-4D97-AF65-F5344CB8AC3E}">
        <p14:creationId xmlns:p14="http://schemas.microsoft.com/office/powerpoint/2010/main" val="3241626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 involved in the app </a:t>
            </a:r>
            <a:endParaRPr lang="en-US" dirty="0"/>
          </a:p>
        </p:txBody>
      </p:sp>
      <p:sp>
        <p:nvSpPr>
          <p:cNvPr id="6" name="Text Placeholder 5"/>
          <p:cNvSpPr>
            <a:spLocks noGrp="1"/>
          </p:cNvSpPr>
          <p:nvPr>
            <p:ph type="body" idx="1"/>
          </p:nvPr>
        </p:nvSpPr>
        <p:spPr/>
        <p:txBody>
          <a:bodyPr/>
          <a:lstStyle/>
          <a:p>
            <a:r>
              <a:rPr lang="en-US" dirty="0" smtClean="0"/>
              <a:t>MyFitnessPal</a:t>
            </a:r>
            <a:endParaRPr lang="en-US" dirty="0"/>
          </a:p>
        </p:txBody>
      </p:sp>
      <p:sp>
        <p:nvSpPr>
          <p:cNvPr id="7" name="Content Placeholder 6"/>
          <p:cNvSpPr>
            <a:spLocks noGrp="1"/>
          </p:cNvSpPr>
          <p:nvPr>
            <p:ph sz="half" idx="2"/>
          </p:nvPr>
        </p:nvSpPr>
        <p:spPr/>
        <p:txBody>
          <a:bodyPr/>
          <a:lstStyle/>
          <a:p>
            <a:r>
              <a:rPr lang="en-US" dirty="0" smtClean="0"/>
              <a:t>This app is free to use</a:t>
            </a:r>
            <a:endParaRPr lang="en-US" dirty="0"/>
          </a:p>
        </p:txBody>
      </p:sp>
      <p:sp>
        <p:nvSpPr>
          <p:cNvPr id="8" name="Text Placeholder 7"/>
          <p:cNvSpPr>
            <a:spLocks noGrp="1"/>
          </p:cNvSpPr>
          <p:nvPr>
            <p:ph type="body" sz="quarter" idx="3"/>
          </p:nvPr>
        </p:nvSpPr>
        <p:spPr/>
        <p:txBody>
          <a:bodyPr/>
          <a:lstStyle/>
          <a:p>
            <a:r>
              <a:rPr lang="en-US" dirty="0" err="1" smtClean="0"/>
              <a:t>ActivTrax</a:t>
            </a:r>
            <a:endParaRPr lang="en-US" dirty="0"/>
          </a:p>
        </p:txBody>
      </p:sp>
      <p:sp>
        <p:nvSpPr>
          <p:cNvPr id="9" name="Content Placeholder 8"/>
          <p:cNvSpPr>
            <a:spLocks noGrp="1"/>
          </p:cNvSpPr>
          <p:nvPr>
            <p:ph sz="quarter" idx="4"/>
          </p:nvPr>
        </p:nvSpPr>
        <p:spPr/>
        <p:txBody>
          <a:bodyPr>
            <a:normAutofit lnSpcReduction="10000"/>
          </a:bodyPr>
          <a:lstStyle/>
          <a:p>
            <a:r>
              <a:rPr lang="en-US" dirty="0" smtClean="0"/>
              <a:t>Although this app is free, in order to get your customized workouts you must go through an </a:t>
            </a:r>
            <a:r>
              <a:rPr lang="en-US" dirty="0" err="1" smtClean="0"/>
              <a:t>ActivTrax</a:t>
            </a:r>
            <a:r>
              <a:rPr lang="en-US" dirty="0" smtClean="0"/>
              <a:t> orientation with a wellness coach. The YMCA is the only organization I have seen that utilizes this app however you must be a member to the Y to go through with an orientation and this coasts about $45 per month. </a:t>
            </a:r>
            <a:endParaRPr lang="en-US" dirty="0"/>
          </a:p>
        </p:txBody>
      </p:sp>
    </p:spTree>
    <p:extLst>
      <p:ext uri="{BB962C8B-B14F-4D97-AF65-F5344CB8AC3E}">
        <p14:creationId xmlns:p14="http://schemas.microsoft.com/office/powerpoint/2010/main" val="2302651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likes and dislikes</a:t>
            </a:r>
            <a:endParaRPr lang="en-US" dirty="0"/>
          </a:p>
        </p:txBody>
      </p:sp>
      <p:sp>
        <p:nvSpPr>
          <p:cNvPr id="4" name="Text Placeholder 3"/>
          <p:cNvSpPr>
            <a:spLocks noGrp="1"/>
          </p:cNvSpPr>
          <p:nvPr>
            <p:ph type="body" idx="1"/>
          </p:nvPr>
        </p:nvSpPr>
        <p:spPr/>
        <p:txBody>
          <a:bodyPr/>
          <a:lstStyle/>
          <a:p>
            <a:r>
              <a:rPr lang="en-US" dirty="0" smtClean="0"/>
              <a:t>MyFitnessPal</a:t>
            </a:r>
            <a:endParaRPr lang="en-US" dirty="0"/>
          </a:p>
        </p:txBody>
      </p:sp>
      <p:sp>
        <p:nvSpPr>
          <p:cNvPr id="5" name="Content Placeholder 4"/>
          <p:cNvSpPr>
            <a:spLocks noGrp="1"/>
          </p:cNvSpPr>
          <p:nvPr>
            <p:ph sz="half" idx="2"/>
          </p:nvPr>
        </p:nvSpPr>
        <p:spPr/>
        <p:txBody>
          <a:bodyPr/>
          <a:lstStyle/>
          <a:p>
            <a:pPr marL="0" indent="0">
              <a:buNone/>
            </a:pPr>
            <a:r>
              <a:rPr lang="en-US" dirty="0" smtClean="0"/>
              <a:t>Likes:</a:t>
            </a:r>
          </a:p>
          <a:p>
            <a:r>
              <a:rPr lang="en-US" dirty="0" smtClean="0"/>
              <a:t>Easy and fast to use</a:t>
            </a:r>
          </a:p>
          <a:p>
            <a:r>
              <a:rPr lang="en-US" dirty="0" smtClean="0"/>
              <a:t>Provides a timeline to reach set goal</a:t>
            </a:r>
          </a:p>
          <a:p>
            <a:pPr marL="0" indent="0">
              <a:buNone/>
            </a:pPr>
            <a:r>
              <a:rPr lang="en-US" dirty="0" smtClean="0"/>
              <a:t>Dislikes:</a:t>
            </a:r>
          </a:p>
          <a:p>
            <a:r>
              <a:rPr lang="en-US" dirty="0" smtClean="0"/>
              <a:t>There are a lot of adds that pop up. </a:t>
            </a:r>
            <a:endParaRPr lang="en-US" dirty="0"/>
          </a:p>
        </p:txBody>
      </p:sp>
      <p:sp>
        <p:nvSpPr>
          <p:cNvPr id="6" name="Text Placeholder 5"/>
          <p:cNvSpPr>
            <a:spLocks noGrp="1"/>
          </p:cNvSpPr>
          <p:nvPr>
            <p:ph type="body" sz="quarter" idx="3"/>
          </p:nvPr>
        </p:nvSpPr>
        <p:spPr/>
        <p:txBody>
          <a:bodyPr/>
          <a:lstStyle/>
          <a:p>
            <a:r>
              <a:rPr lang="en-US" dirty="0" err="1" smtClean="0"/>
              <a:t>ActivTrax</a:t>
            </a:r>
            <a:endParaRPr lang="en-US" dirty="0"/>
          </a:p>
        </p:txBody>
      </p:sp>
      <p:sp>
        <p:nvSpPr>
          <p:cNvPr id="7" name="Content Placeholder 6"/>
          <p:cNvSpPr>
            <a:spLocks noGrp="1"/>
          </p:cNvSpPr>
          <p:nvPr>
            <p:ph sz="quarter" idx="4"/>
          </p:nvPr>
        </p:nvSpPr>
        <p:spPr/>
        <p:txBody>
          <a:bodyPr>
            <a:normAutofit lnSpcReduction="10000"/>
          </a:bodyPr>
          <a:lstStyle/>
          <a:p>
            <a:pPr marL="0" indent="0">
              <a:buNone/>
            </a:pPr>
            <a:r>
              <a:rPr lang="en-US" dirty="0" smtClean="0"/>
              <a:t>Likes:</a:t>
            </a:r>
          </a:p>
          <a:p>
            <a:r>
              <a:rPr lang="en-US" dirty="0" smtClean="0"/>
              <a:t>Very user friendly</a:t>
            </a:r>
          </a:p>
          <a:p>
            <a:r>
              <a:rPr lang="en-US" dirty="0" smtClean="0"/>
              <a:t>Clear instructions</a:t>
            </a:r>
          </a:p>
          <a:p>
            <a:pPr marL="0" indent="0">
              <a:buNone/>
            </a:pPr>
            <a:r>
              <a:rPr lang="en-US" dirty="0" smtClean="0"/>
              <a:t>Dislikes:</a:t>
            </a:r>
          </a:p>
          <a:p>
            <a:r>
              <a:rPr lang="en-US" dirty="0" smtClean="0"/>
              <a:t>Workouts are in chronological order therefor in order to move on to the next workout you must complete the first. </a:t>
            </a:r>
            <a:r>
              <a:rPr lang="en-US" dirty="0"/>
              <a:t> </a:t>
            </a:r>
          </a:p>
        </p:txBody>
      </p:sp>
    </p:spTree>
    <p:extLst>
      <p:ext uri="{BB962C8B-B14F-4D97-AF65-F5344CB8AC3E}">
        <p14:creationId xmlns:p14="http://schemas.microsoft.com/office/powerpoint/2010/main" val="414103466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55</TotalTime>
  <Words>627</Words>
  <Application>Microsoft Office PowerPoint</Application>
  <PresentationFormat>Widescreen</PresentationFormat>
  <Paragraphs>46</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Century Gothic</vt:lpstr>
      <vt:lpstr>Wingdings 3</vt:lpstr>
      <vt:lpstr>Slice</vt:lpstr>
      <vt:lpstr>MyFitnessPal and Activtrax</vt:lpstr>
      <vt:lpstr>MyFitnessPal</vt:lpstr>
      <vt:lpstr>ActivTrax</vt:lpstr>
      <vt:lpstr>Application to learning</vt:lpstr>
      <vt:lpstr>Teacher or student app</vt:lpstr>
      <vt:lpstr>Ease of use</vt:lpstr>
      <vt:lpstr>How you could utilize the app in health or physical education</vt:lpstr>
      <vt:lpstr>Costs involved in the app </vt:lpstr>
      <vt:lpstr>likes and dislikes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dc:creator>
  <cp:lastModifiedBy>Heather</cp:lastModifiedBy>
  <cp:revision>11</cp:revision>
  <dcterms:created xsi:type="dcterms:W3CDTF">2019-01-22T12:39:33Z</dcterms:created>
  <dcterms:modified xsi:type="dcterms:W3CDTF">2019-01-22T14:00:10Z</dcterms:modified>
</cp:coreProperties>
</file>