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Trauma-Sensitive Culture and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Francis Johnson and Jason </a:t>
            </a:r>
            <a:r>
              <a:rPr lang="en-US" dirty="0" err="1" smtClean="0"/>
              <a:t>Kissoon</a:t>
            </a:r>
            <a:endParaRPr lang="en-US" dirty="0" smtClean="0"/>
          </a:p>
          <a:p>
            <a:r>
              <a:rPr lang="en-US" dirty="0" smtClean="0"/>
              <a:t>Longwood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school culture and climate that uses research based practices to address the traumatic histories of students and their impact on school performance</a:t>
            </a:r>
          </a:p>
          <a:p>
            <a:r>
              <a:rPr lang="en-US" dirty="0" smtClean="0"/>
              <a:t>Create a dedicated team made up of various staff members from the school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7" y="4136531"/>
            <a:ext cx="6284890" cy="26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34879" cy="4012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Since 2015 Richmond, Virginia has had the highest rates of suspension and expulsion in the state. Research has show a direct correlation between time out of school and prison sentences.</a:t>
            </a:r>
          </a:p>
          <a:p>
            <a:r>
              <a:rPr lang="en-US" dirty="0" smtClean="0"/>
              <a:t>More than 60% of children in the US have been exposed to a traumatic event within a school year.</a:t>
            </a:r>
          </a:p>
          <a:p>
            <a:r>
              <a:rPr lang="en-US" dirty="0" smtClean="0"/>
              <a:t>20% of children experience 3 or more traumatic events in a single school year.</a:t>
            </a:r>
          </a:p>
          <a:p>
            <a:r>
              <a:rPr lang="en-US" dirty="0" smtClean="0"/>
              <a:t>“In Richmond Public Schools 50% of the student body has experienced 3 or more traumatic events within a school year.” –Kendra </a:t>
            </a:r>
            <a:r>
              <a:rPr lang="en-US" dirty="0" err="1" smtClean="0"/>
              <a:t>Vendretti</a:t>
            </a:r>
            <a:r>
              <a:rPr lang="en-US" dirty="0" smtClean="0"/>
              <a:t> RPS trauma specialist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678806"/>
            <a:ext cx="4534417" cy="29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2336799"/>
            <a:ext cx="9315387" cy="41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39" y="2401194"/>
            <a:ext cx="4698201" cy="359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887" y="2401194"/>
            <a:ext cx="5266630" cy="4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452710"/>
            <a:ext cx="5179566" cy="3967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93" y="2452710"/>
            <a:ext cx="5046401" cy="38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inexpensive whole school intervention</a:t>
            </a:r>
          </a:p>
          <a:p>
            <a:r>
              <a:rPr lang="en-US" dirty="0" smtClean="0"/>
              <a:t>Research has show that schools that follow trauma sensitive practices have reduced rates of suspension/expulsion</a:t>
            </a:r>
          </a:p>
          <a:p>
            <a:r>
              <a:rPr lang="en-US" dirty="0" smtClean="0"/>
              <a:t>When schools provide an environment which follows trauma sensitive practices, students feel safe which allows the student to then focus on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700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72</TotalTime>
  <Words>201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Trauma-Sensitive Culture and Climate</vt:lpstr>
      <vt:lpstr>Purpose</vt:lpstr>
      <vt:lpstr>Why</vt:lpstr>
      <vt:lpstr>Final Product</vt:lpstr>
      <vt:lpstr>Final Product</vt:lpstr>
      <vt:lpstr>Final Product</vt:lpstr>
      <vt:lpstr>Conclusion</vt:lpstr>
    </vt:vector>
  </TitlesOfParts>
  <Company>Richmond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Johnson</dc:creator>
  <cp:lastModifiedBy>Francis Johnson</cp:lastModifiedBy>
  <cp:revision>7</cp:revision>
  <dcterms:created xsi:type="dcterms:W3CDTF">2018-11-30T21:49:56Z</dcterms:created>
  <dcterms:modified xsi:type="dcterms:W3CDTF">2018-11-30T23:02:50Z</dcterms:modified>
</cp:coreProperties>
</file>