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B8758DC-543E-4104-AD81-9FB6AFD127E5}" type="datetimeFigureOut">
              <a:rPr lang="en-US" smtClean="0"/>
              <a:t>1/29/2019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77ED06E-D737-46D4-BE0D-B78360186AE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080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758DC-543E-4104-AD81-9FB6AFD127E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ED06E-D737-46D4-BE0D-B78360186AEA}" type="slidenum">
              <a:rPr lang="en-US" smtClean="0"/>
              <a:t>‹#›</a:t>
            </a:fld>
            <a:endParaRPr lang="en-US"/>
          </a:p>
        </p:txBody>
      </p:sp>
    </p:spTree>
    <p:extLst>
      <p:ext uri="{BB962C8B-B14F-4D97-AF65-F5344CB8AC3E}">
        <p14:creationId xmlns:p14="http://schemas.microsoft.com/office/powerpoint/2010/main" val="192414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758DC-543E-4104-AD81-9FB6AFD127E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ED06E-D737-46D4-BE0D-B78360186AE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868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758DC-543E-4104-AD81-9FB6AFD127E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ED06E-D737-46D4-BE0D-B78360186AE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86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758DC-543E-4104-AD81-9FB6AFD127E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ED06E-D737-46D4-BE0D-B78360186AEA}" type="slidenum">
              <a:rPr lang="en-US" smtClean="0"/>
              <a:t>‹#›</a:t>
            </a:fld>
            <a:endParaRPr lang="en-US"/>
          </a:p>
        </p:txBody>
      </p:sp>
    </p:spTree>
    <p:extLst>
      <p:ext uri="{BB962C8B-B14F-4D97-AF65-F5344CB8AC3E}">
        <p14:creationId xmlns:p14="http://schemas.microsoft.com/office/powerpoint/2010/main" val="218958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758DC-543E-4104-AD81-9FB6AFD127E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ED06E-D737-46D4-BE0D-B78360186AE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54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758DC-543E-4104-AD81-9FB6AFD127E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ED06E-D737-46D4-BE0D-B78360186AE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61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8758DC-543E-4104-AD81-9FB6AFD127E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ED06E-D737-46D4-BE0D-B78360186AE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855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8758DC-543E-4104-AD81-9FB6AFD127E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ED06E-D737-46D4-BE0D-B78360186AE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318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8758DC-543E-4104-AD81-9FB6AFD127E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ED06E-D737-46D4-BE0D-B78360186AEA}" type="slidenum">
              <a:rPr lang="en-US" smtClean="0"/>
              <a:t>‹#›</a:t>
            </a:fld>
            <a:endParaRPr lang="en-US"/>
          </a:p>
        </p:txBody>
      </p:sp>
    </p:spTree>
    <p:extLst>
      <p:ext uri="{BB962C8B-B14F-4D97-AF65-F5344CB8AC3E}">
        <p14:creationId xmlns:p14="http://schemas.microsoft.com/office/powerpoint/2010/main" val="16944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758DC-543E-4104-AD81-9FB6AFD127E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ED06E-D737-46D4-BE0D-B78360186AE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515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8758DC-543E-4104-AD81-9FB6AFD127E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ED06E-D737-46D4-BE0D-B78360186AEA}" type="slidenum">
              <a:rPr lang="en-US" smtClean="0"/>
              <a:t>‹#›</a:t>
            </a:fld>
            <a:endParaRPr lang="en-US"/>
          </a:p>
        </p:txBody>
      </p:sp>
    </p:spTree>
    <p:extLst>
      <p:ext uri="{BB962C8B-B14F-4D97-AF65-F5344CB8AC3E}">
        <p14:creationId xmlns:p14="http://schemas.microsoft.com/office/powerpoint/2010/main" val="242710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8758DC-543E-4104-AD81-9FB6AFD127E5}"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7ED06E-D737-46D4-BE0D-B78360186AE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33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8758DC-543E-4104-AD81-9FB6AFD127E5}"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7ED06E-D737-46D4-BE0D-B78360186AE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878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758DC-543E-4104-AD81-9FB6AFD127E5}"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7ED06E-D737-46D4-BE0D-B78360186AEA}" type="slidenum">
              <a:rPr lang="en-US" smtClean="0"/>
              <a:t>‹#›</a:t>
            </a:fld>
            <a:endParaRPr lang="en-US"/>
          </a:p>
        </p:txBody>
      </p:sp>
    </p:spTree>
    <p:extLst>
      <p:ext uri="{BB962C8B-B14F-4D97-AF65-F5344CB8AC3E}">
        <p14:creationId xmlns:p14="http://schemas.microsoft.com/office/powerpoint/2010/main" val="16282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758DC-543E-4104-AD81-9FB6AFD127E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ED06E-D737-46D4-BE0D-B78360186AE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1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758DC-543E-4104-AD81-9FB6AFD127E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ED06E-D737-46D4-BE0D-B78360186AEA}" type="slidenum">
              <a:rPr lang="en-US" smtClean="0"/>
              <a:t>‹#›</a:t>
            </a:fld>
            <a:endParaRPr lang="en-US"/>
          </a:p>
        </p:txBody>
      </p:sp>
    </p:spTree>
    <p:extLst>
      <p:ext uri="{BB962C8B-B14F-4D97-AF65-F5344CB8AC3E}">
        <p14:creationId xmlns:p14="http://schemas.microsoft.com/office/powerpoint/2010/main" val="341338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8758DC-543E-4104-AD81-9FB6AFD127E5}" type="datetimeFigureOut">
              <a:rPr lang="en-US" smtClean="0"/>
              <a:t>1/29/2019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7ED06E-D737-46D4-BE0D-B78360186AEA}" type="slidenum">
              <a:rPr lang="en-US" smtClean="0"/>
              <a:t>‹#›</a:t>
            </a:fld>
            <a:endParaRPr lang="en-US"/>
          </a:p>
        </p:txBody>
      </p:sp>
    </p:spTree>
    <p:extLst>
      <p:ext uri="{BB962C8B-B14F-4D97-AF65-F5344CB8AC3E}">
        <p14:creationId xmlns:p14="http://schemas.microsoft.com/office/powerpoint/2010/main" val="1082969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 Review	</a:t>
            </a:r>
            <a:endParaRPr lang="en-US" dirty="0"/>
          </a:p>
        </p:txBody>
      </p:sp>
      <p:sp>
        <p:nvSpPr>
          <p:cNvPr id="3" name="Subtitle 2"/>
          <p:cNvSpPr>
            <a:spLocks noGrp="1"/>
          </p:cNvSpPr>
          <p:nvPr>
            <p:ph type="subTitle" idx="1"/>
          </p:nvPr>
        </p:nvSpPr>
        <p:spPr/>
        <p:txBody>
          <a:bodyPr/>
          <a:lstStyle/>
          <a:p>
            <a:r>
              <a:rPr lang="en-US" dirty="0" smtClean="0"/>
              <a:t>Devin Foster</a:t>
            </a:r>
            <a:endParaRPr lang="en-US" dirty="0"/>
          </a:p>
        </p:txBody>
      </p:sp>
    </p:spTree>
    <p:extLst>
      <p:ext uri="{BB962C8B-B14F-4D97-AF65-F5344CB8AC3E}">
        <p14:creationId xmlns:p14="http://schemas.microsoft.com/office/powerpoint/2010/main" val="270956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this in Physical Education?</a:t>
            </a:r>
            <a:endParaRPr lang="en-US" dirty="0"/>
          </a:p>
        </p:txBody>
      </p:sp>
      <p:sp>
        <p:nvSpPr>
          <p:cNvPr id="3" name="Content Placeholder 2"/>
          <p:cNvSpPr>
            <a:spLocks noGrp="1"/>
          </p:cNvSpPr>
          <p:nvPr>
            <p:ph idx="1"/>
          </p:nvPr>
        </p:nvSpPr>
        <p:spPr/>
        <p:txBody>
          <a:bodyPr>
            <a:normAutofit fontScale="92500"/>
          </a:bodyPr>
          <a:lstStyle/>
          <a:p>
            <a:r>
              <a:rPr lang="en-US" dirty="0" smtClean="0"/>
              <a:t>This is a great tool that you could use to keep students engaged when you are introducing a new topic, sport, or doing a health lesson. </a:t>
            </a:r>
          </a:p>
          <a:p>
            <a:r>
              <a:rPr lang="en-US" dirty="0" smtClean="0"/>
              <a:t>Students will be able to observe what the teacher has prepared and be able to take notes or visually learn on a screen, prior to it being demonstrated or doing the activity. </a:t>
            </a:r>
          </a:p>
          <a:p>
            <a:endParaRPr lang="en-US" dirty="0"/>
          </a:p>
          <a:p>
            <a:r>
              <a:rPr lang="en-US" dirty="0" smtClean="0"/>
              <a:t>This applies to learning by being able to show students content prior to having to demonstrate and have some students lag behind due to their learning </a:t>
            </a:r>
            <a:r>
              <a:rPr lang="en-US" dirty="0" err="1" smtClean="0"/>
              <a:t>capibilities</a:t>
            </a:r>
            <a:r>
              <a:rPr lang="en-US" dirty="0" smtClean="0"/>
              <a:t>. </a:t>
            </a:r>
            <a:endParaRPr lang="en-US" dirty="0"/>
          </a:p>
        </p:txBody>
      </p:sp>
    </p:spTree>
    <p:extLst>
      <p:ext uri="{BB962C8B-B14F-4D97-AF65-F5344CB8AC3E}">
        <p14:creationId xmlns:p14="http://schemas.microsoft.com/office/powerpoint/2010/main" val="1363145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a:t>
            </a:r>
            <a:endParaRPr lang="en-US" dirty="0"/>
          </a:p>
        </p:txBody>
      </p:sp>
      <p:sp>
        <p:nvSpPr>
          <p:cNvPr id="3" name="Content Placeholder 2"/>
          <p:cNvSpPr>
            <a:spLocks noGrp="1"/>
          </p:cNvSpPr>
          <p:nvPr>
            <p:ph idx="1"/>
          </p:nvPr>
        </p:nvSpPr>
        <p:spPr>
          <a:xfrm>
            <a:off x="1295401" y="3889419"/>
            <a:ext cx="9601196" cy="566671"/>
          </a:xfrm>
        </p:spPr>
        <p:txBody>
          <a:bodyPr/>
          <a:lstStyle/>
          <a:p>
            <a:r>
              <a:rPr lang="en-US" dirty="0" smtClean="0"/>
              <a:t>This app is free to all users that have compatible devices </a:t>
            </a:r>
            <a:endParaRPr lang="en-US" dirty="0"/>
          </a:p>
        </p:txBody>
      </p:sp>
    </p:spTree>
    <p:extLst>
      <p:ext uri="{BB962C8B-B14F-4D97-AF65-F5344CB8AC3E}">
        <p14:creationId xmlns:p14="http://schemas.microsoft.com/office/powerpoint/2010/main" val="2504873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 </a:t>
            </a:r>
            <a:endParaRPr lang="en-US" dirty="0"/>
          </a:p>
        </p:txBody>
      </p:sp>
      <p:sp>
        <p:nvSpPr>
          <p:cNvPr id="3" name="Content Placeholder 2"/>
          <p:cNvSpPr>
            <a:spLocks noGrp="1"/>
          </p:cNvSpPr>
          <p:nvPr>
            <p:ph idx="1"/>
          </p:nvPr>
        </p:nvSpPr>
        <p:spPr/>
        <p:txBody>
          <a:bodyPr/>
          <a:lstStyle/>
          <a:p>
            <a:r>
              <a:rPr lang="en-US" dirty="0" smtClean="0"/>
              <a:t>I enjoyed using this app. It was easy to maneuver through </a:t>
            </a:r>
          </a:p>
          <a:p>
            <a:pPr lvl="8"/>
            <a:r>
              <a:rPr lang="en-US" sz="1800" dirty="0" smtClean="0"/>
              <a:t>Photos were easy to add</a:t>
            </a:r>
          </a:p>
          <a:p>
            <a:pPr lvl="8"/>
            <a:r>
              <a:rPr lang="en-US" sz="1800" dirty="0" smtClean="0"/>
              <a:t>Text was easy to add</a:t>
            </a:r>
          </a:p>
          <a:p>
            <a:pPr lvl="8"/>
            <a:r>
              <a:rPr lang="en-US" sz="1800" dirty="0" smtClean="0"/>
              <a:t>Many different formats were provided to make the presentation pop</a:t>
            </a:r>
          </a:p>
        </p:txBody>
      </p:sp>
    </p:spTree>
    <p:extLst>
      <p:ext uri="{BB962C8B-B14F-4D97-AF65-F5344CB8AC3E}">
        <p14:creationId xmlns:p14="http://schemas.microsoft.com/office/powerpoint/2010/main" val="1979285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Coach’s Eye</a:t>
            </a:r>
            <a:endParaRPr lang="en-US" dirty="0"/>
          </a:p>
        </p:txBody>
      </p:sp>
      <p:sp>
        <p:nvSpPr>
          <p:cNvPr id="3" name="Content Placeholder 2"/>
          <p:cNvSpPr>
            <a:spLocks noGrp="1"/>
          </p:cNvSpPr>
          <p:nvPr>
            <p:ph idx="1"/>
          </p:nvPr>
        </p:nvSpPr>
        <p:spPr/>
        <p:txBody>
          <a:bodyPr/>
          <a:lstStyle/>
          <a:p>
            <a:r>
              <a:rPr lang="en-US" dirty="0" smtClean="0"/>
              <a:t>Coach’s Eye is a program that you can sign up for that allows you to video record from any device, and then analyze any movement that you have just recorded. </a:t>
            </a:r>
          </a:p>
          <a:p>
            <a:r>
              <a:rPr lang="en-US" dirty="0" smtClean="0"/>
              <a:t>This app is more so for the teacher to look at and be able to tweak fine movements that athletes are making.</a:t>
            </a:r>
            <a:endParaRPr lang="en-US" dirty="0"/>
          </a:p>
        </p:txBody>
      </p:sp>
    </p:spTree>
    <p:extLst>
      <p:ext uri="{BB962C8B-B14F-4D97-AF65-F5344CB8AC3E}">
        <p14:creationId xmlns:p14="http://schemas.microsoft.com/office/powerpoint/2010/main" val="2375372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apply Coach’s Eye to teaching?</a:t>
            </a:r>
            <a:endParaRPr lang="en-US" dirty="0"/>
          </a:p>
        </p:txBody>
      </p:sp>
      <p:sp>
        <p:nvSpPr>
          <p:cNvPr id="3" name="Content Placeholder 2"/>
          <p:cNvSpPr>
            <a:spLocks noGrp="1"/>
          </p:cNvSpPr>
          <p:nvPr>
            <p:ph idx="1"/>
          </p:nvPr>
        </p:nvSpPr>
        <p:spPr/>
        <p:txBody>
          <a:bodyPr/>
          <a:lstStyle/>
          <a:p>
            <a:r>
              <a:rPr lang="en-US" dirty="0" smtClean="0"/>
              <a:t>This app is great for coaches and for individual trainers to use so that they can be specific in what needs to be tweaked immediately rather than hours after practice or games. </a:t>
            </a:r>
          </a:p>
          <a:p>
            <a:r>
              <a:rPr lang="en-US" dirty="0" smtClean="0"/>
              <a:t>If used for more individual sports, this app is great so that the coaches are able to show the athletes their mechanics after each rep rather than the end of practice. </a:t>
            </a:r>
            <a:endParaRPr lang="en-US" dirty="0"/>
          </a:p>
        </p:txBody>
      </p:sp>
    </p:spTree>
    <p:extLst>
      <p:ext uri="{BB962C8B-B14F-4D97-AF65-F5344CB8AC3E}">
        <p14:creationId xmlns:p14="http://schemas.microsoft.com/office/powerpoint/2010/main" val="1731760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easy is this app to use?</a:t>
            </a:r>
            <a:endParaRPr lang="en-US" dirty="0"/>
          </a:p>
        </p:txBody>
      </p:sp>
      <p:sp>
        <p:nvSpPr>
          <p:cNvPr id="3" name="Content Placeholder 2"/>
          <p:cNvSpPr>
            <a:spLocks noGrp="1"/>
          </p:cNvSpPr>
          <p:nvPr>
            <p:ph idx="1"/>
          </p:nvPr>
        </p:nvSpPr>
        <p:spPr/>
        <p:txBody>
          <a:bodyPr/>
          <a:lstStyle/>
          <a:p>
            <a:r>
              <a:rPr lang="en-US" dirty="0" smtClean="0"/>
              <a:t>From my research, it is quite easy to use. </a:t>
            </a:r>
          </a:p>
          <a:p>
            <a:r>
              <a:rPr lang="en-US" dirty="0" smtClean="0"/>
              <a:t>You are able to share videos immediately and even draw on them to show the next movement or where the athlete should be. </a:t>
            </a:r>
          </a:p>
          <a:p>
            <a:r>
              <a:rPr lang="en-US" dirty="0" smtClean="0"/>
              <a:t>Since you are able to record on any device, it is easy show the athlete once their rep is complete. </a:t>
            </a:r>
          </a:p>
        </p:txBody>
      </p:sp>
    </p:spTree>
    <p:extLst>
      <p:ext uri="{BB962C8B-B14F-4D97-AF65-F5344CB8AC3E}">
        <p14:creationId xmlns:p14="http://schemas.microsoft.com/office/powerpoint/2010/main" val="1477504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could we use this in Physical Education?</a:t>
            </a:r>
            <a:endParaRPr lang="en-US" dirty="0"/>
          </a:p>
        </p:txBody>
      </p:sp>
      <p:sp>
        <p:nvSpPr>
          <p:cNvPr id="3" name="Content Placeholder 2"/>
          <p:cNvSpPr>
            <a:spLocks noGrp="1"/>
          </p:cNvSpPr>
          <p:nvPr>
            <p:ph idx="1"/>
          </p:nvPr>
        </p:nvSpPr>
        <p:spPr/>
        <p:txBody>
          <a:bodyPr/>
          <a:lstStyle/>
          <a:p>
            <a:r>
              <a:rPr lang="en-US" dirty="0" smtClean="0"/>
              <a:t>This is a pretty cool app that could make for real time viewing of progress throughout class. If you are teaching a student the proper mechanics of a tennis serve, they are able to go back and review their serve and be critical of their body placement and movements. </a:t>
            </a:r>
          </a:p>
          <a:p>
            <a:r>
              <a:rPr lang="en-US" dirty="0" smtClean="0"/>
              <a:t>The immediate review provides more understanding for the athletes because they can see themselves in real time. </a:t>
            </a:r>
            <a:endParaRPr lang="en-US" dirty="0"/>
          </a:p>
        </p:txBody>
      </p:sp>
    </p:spTree>
    <p:extLst>
      <p:ext uri="{BB962C8B-B14F-4D97-AF65-F5344CB8AC3E}">
        <p14:creationId xmlns:p14="http://schemas.microsoft.com/office/powerpoint/2010/main" val="2008441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a:t>
            </a:r>
            <a:endParaRPr lang="en-US" dirty="0"/>
          </a:p>
        </p:txBody>
      </p:sp>
      <p:sp>
        <p:nvSpPr>
          <p:cNvPr id="3" name="Content Placeholder 2"/>
          <p:cNvSpPr>
            <a:spLocks noGrp="1"/>
          </p:cNvSpPr>
          <p:nvPr>
            <p:ph idx="1"/>
          </p:nvPr>
        </p:nvSpPr>
        <p:spPr/>
        <p:txBody>
          <a:bodyPr/>
          <a:lstStyle/>
          <a:p>
            <a:r>
              <a:rPr lang="en-US" dirty="0" smtClean="0"/>
              <a:t>This app is relatively cheap. </a:t>
            </a:r>
          </a:p>
          <a:p>
            <a:r>
              <a:rPr lang="en-US" dirty="0" smtClean="0"/>
              <a:t>Individually this app costs $120 annually </a:t>
            </a:r>
          </a:p>
          <a:p>
            <a:r>
              <a:rPr lang="en-US" dirty="0" smtClean="0"/>
              <a:t>$240 is the price annually for a team.</a:t>
            </a:r>
          </a:p>
          <a:p>
            <a:endParaRPr lang="en-US" dirty="0"/>
          </a:p>
          <a:p>
            <a:r>
              <a:rPr lang="en-US" dirty="0" smtClean="0"/>
              <a:t>This is absolutely something that I would use for my team. </a:t>
            </a:r>
            <a:endParaRPr lang="en-US" dirty="0"/>
          </a:p>
        </p:txBody>
      </p:sp>
    </p:spTree>
    <p:extLst>
      <p:ext uri="{BB962C8B-B14F-4D97-AF65-F5344CB8AC3E}">
        <p14:creationId xmlns:p14="http://schemas.microsoft.com/office/powerpoint/2010/main" val="2414356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lstStyle/>
          <a:p>
            <a:r>
              <a:rPr lang="en-US" dirty="0" smtClean="0"/>
              <a:t>I really liked all aspects of this app</a:t>
            </a:r>
          </a:p>
          <a:p>
            <a:r>
              <a:rPr lang="en-US" dirty="0" smtClean="0"/>
              <a:t>It is </a:t>
            </a:r>
          </a:p>
          <a:p>
            <a:pPr lvl="1"/>
            <a:r>
              <a:rPr lang="en-US" dirty="0" smtClean="0"/>
              <a:t>Easy to use</a:t>
            </a:r>
          </a:p>
          <a:p>
            <a:pPr lvl="1"/>
            <a:r>
              <a:rPr lang="en-US" dirty="0" smtClean="0"/>
              <a:t>User friendly</a:t>
            </a:r>
          </a:p>
          <a:p>
            <a:pPr lvl="1"/>
            <a:r>
              <a:rPr lang="en-US" dirty="0" smtClean="0"/>
              <a:t>Cost efficient </a:t>
            </a:r>
          </a:p>
          <a:p>
            <a:pPr lvl="1"/>
            <a:r>
              <a:rPr lang="en-US" dirty="0" smtClean="0"/>
              <a:t>Beneficial to coaches and athletes</a:t>
            </a:r>
          </a:p>
        </p:txBody>
      </p:sp>
    </p:spTree>
    <p:extLst>
      <p:ext uri="{BB962C8B-B14F-4D97-AF65-F5344CB8AC3E}">
        <p14:creationId xmlns:p14="http://schemas.microsoft.com/office/powerpoint/2010/main" val="2782917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Keynote</a:t>
            </a:r>
            <a:endParaRPr lang="en-US" dirty="0"/>
          </a:p>
        </p:txBody>
      </p:sp>
      <p:sp>
        <p:nvSpPr>
          <p:cNvPr id="3" name="Content Placeholder 2"/>
          <p:cNvSpPr>
            <a:spLocks noGrp="1"/>
          </p:cNvSpPr>
          <p:nvPr>
            <p:ph idx="1"/>
          </p:nvPr>
        </p:nvSpPr>
        <p:spPr/>
        <p:txBody>
          <a:bodyPr/>
          <a:lstStyle/>
          <a:p>
            <a:r>
              <a:rPr lang="en-US" dirty="0" smtClean="0"/>
              <a:t>The Keynote app is an application that is put on to your apple mobile device. </a:t>
            </a:r>
          </a:p>
          <a:p>
            <a:r>
              <a:rPr lang="en-US" dirty="0" smtClean="0"/>
              <a:t>You can only use this app if you have an apple product.</a:t>
            </a:r>
          </a:p>
          <a:p>
            <a:r>
              <a:rPr lang="en-US" dirty="0" smtClean="0"/>
              <a:t>Keynote is an app that allows for you to make presentations that you are able to present and share with students through their apple devices. </a:t>
            </a:r>
          </a:p>
          <a:p>
            <a:pPr lvl="1"/>
            <a:r>
              <a:rPr lang="en-US" sz="2400" dirty="0" smtClean="0"/>
              <a:t>You are able to project your presentation on to a screen to use as a presentation or you are able to keep it to yourself. </a:t>
            </a:r>
            <a:endParaRPr lang="en-US" sz="2400" dirty="0"/>
          </a:p>
        </p:txBody>
      </p:sp>
    </p:spTree>
    <p:extLst>
      <p:ext uri="{BB962C8B-B14F-4D97-AF65-F5344CB8AC3E}">
        <p14:creationId xmlns:p14="http://schemas.microsoft.com/office/powerpoint/2010/main" val="4147220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easy to use?</a:t>
            </a:r>
            <a:endParaRPr lang="en-US" dirty="0"/>
          </a:p>
        </p:txBody>
      </p:sp>
      <p:sp>
        <p:nvSpPr>
          <p:cNvPr id="3" name="Content Placeholder 2"/>
          <p:cNvSpPr>
            <a:spLocks noGrp="1"/>
          </p:cNvSpPr>
          <p:nvPr>
            <p:ph idx="1"/>
          </p:nvPr>
        </p:nvSpPr>
        <p:spPr/>
        <p:txBody>
          <a:bodyPr/>
          <a:lstStyle/>
          <a:p>
            <a:r>
              <a:rPr lang="en-US" dirty="0" smtClean="0"/>
              <a:t>I actually tried to use this app just to see what it was about and I enjoyed how easy it was to use. </a:t>
            </a:r>
          </a:p>
          <a:p>
            <a:r>
              <a:rPr lang="en-US" dirty="0" smtClean="0"/>
              <a:t>There are many different features that are available to make your presentation terrific. </a:t>
            </a:r>
          </a:p>
          <a:p>
            <a:r>
              <a:rPr lang="en-US" dirty="0" smtClean="0"/>
              <a:t>Everything that you need to succeed in the app is right at your fingertips.</a:t>
            </a:r>
          </a:p>
        </p:txBody>
      </p:sp>
    </p:spTree>
    <p:extLst>
      <p:ext uri="{BB962C8B-B14F-4D97-AF65-F5344CB8AC3E}">
        <p14:creationId xmlns:p14="http://schemas.microsoft.com/office/powerpoint/2010/main" val="2585263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41</TotalTime>
  <Words>628</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App Review </vt:lpstr>
      <vt:lpstr>Coach’s Eye</vt:lpstr>
      <vt:lpstr>How can you apply Coach’s Eye to teaching?</vt:lpstr>
      <vt:lpstr>How easy is this app to use?</vt:lpstr>
      <vt:lpstr>How could we use this in Physical Education?</vt:lpstr>
      <vt:lpstr>Costs?</vt:lpstr>
      <vt:lpstr>In conclusion</vt:lpstr>
      <vt:lpstr>Keynote</vt:lpstr>
      <vt:lpstr>Is it easy to use?</vt:lpstr>
      <vt:lpstr>How to use this in Physical Education?</vt:lpstr>
      <vt:lpstr>Costs?</vt:lpstr>
      <vt:lpstr>In conclusion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 Review</dc:title>
  <dc:creator>William Foster</dc:creator>
  <cp:lastModifiedBy>William Foster</cp:lastModifiedBy>
  <cp:revision>5</cp:revision>
  <dcterms:created xsi:type="dcterms:W3CDTF">2019-01-29T18:58:57Z</dcterms:created>
  <dcterms:modified xsi:type="dcterms:W3CDTF">2019-01-29T19:40:38Z</dcterms:modified>
</cp:coreProperties>
</file>