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7b6ee77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7b6ee7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7b6ee77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7b6ee77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67b6ee77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67b6ee7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7b6ee77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7b6ee77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67b6ee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67b6ee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7b6ee7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7b6ee7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04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is a Better Mental Boost than Caffeine?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150" y="2271075"/>
            <a:ext cx="4622949" cy="27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Problems with Lack of Sleep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75" y="1105375"/>
            <a:ext cx="676944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17305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Problems with Lack of Sleep for College Students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50" y="836250"/>
            <a:ext cx="3088150" cy="30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36247"/>
            <a:ext cx="4354826" cy="26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6500" y="2845425"/>
            <a:ext cx="2212975" cy="22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Benefits of Naps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5" y="1359950"/>
            <a:ext cx="5343600" cy="35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575" y="1221925"/>
            <a:ext cx="3382076" cy="177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b="0" l="0" r="20350" t="0"/>
          <a:stretch/>
        </p:blipFill>
        <p:spPr>
          <a:xfrm>
            <a:off x="5592132" y="3248600"/>
            <a:ext cx="3386518" cy="17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050" y="224852"/>
            <a:ext cx="1923874" cy="30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925" y="1659250"/>
            <a:ext cx="3600600" cy="25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50601"/>
            <a:ext cx="3485000" cy="33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225" y="361187"/>
            <a:ext cx="4421125" cy="44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