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/>
    <p:restoredTop sz="94580"/>
  </p:normalViewPr>
  <p:slideViewPr>
    <p:cSldViewPr snapToGrid="0" snapToObjects="1">
      <p:cViewPr>
        <p:scale>
          <a:sx n="90" d="100"/>
          <a:sy n="90" d="100"/>
        </p:scale>
        <p:origin x="133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94FBC10-3CE8-A741-BBA6-471DE7409FF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01F3C03-3944-1B4C-9EC5-A0017F142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Emily Morris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and teachers can both use this in physical education.</a:t>
            </a:r>
          </a:p>
          <a:p>
            <a:r>
              <a:rPr lang="en-US" dirty="0" smtClean="0"/>
              <a:t>Students can video each other and analyze their performance.</a:t>
            </a:r>
          </a:p>
          <a:p>
            <a:r>
              <a:rPr lang="en-US" dirty="0" smtClean="0"/>
              <a:t>Teachers can use this app to assess students on their skills and critical elements.</a:t>
            </a:r>
          </a:p>
        </p:txBody>
      </p:sp>
    </p:spTree>
    <p:extLst>
      <p:ext uri="{BB962C8B-B14F-4D97-AF65-F5344CB8AC3E}">
        <p14:creationId xmlns:p14="http://schemas.microsoft.com/office/powerpoint/2010/main" val="153645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or student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and students can both use this app:</a:t>
            </a:r>
          </a:p>
          <a:p>
            <a:r>
              <a:rPr lang="en-US" dirty="0" smtClean="0"/>
              <a:t>Teachers: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Assess students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Save videos to recall student actions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Compare new videos to old </a:t>
            </a:r>
            <a:r>
              <a:rPr lang="en-US" dirty="0" smtClean="0"/>
              <a:t>videos</a:t>
            </a:r>
          </a:p>
          <a:p>
            <a:r>
              <a:rPr lang="en-US" dirty="0" smtClean="0"/>
              <a:t>Students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Make videos with partners, and watch their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0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 is very easy to navigate.</a:t>
            </a:r>
          </a:p>
          <a:p>
            <a:r>
              <a:rPr lang="en-US" dirty="0" smtClean="0"/>
              <a:t>Able to send videos to email and other accounts, from the app.</a:t>
            </a:r>
          </a:p>
          <a:p>
            <a:r>
              <a:rPr lang="en-US" dirty="0" smtClean="0"/>
              <a:t>Import videos from your camera, to the app.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you could utilize the app in health or physical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would be used more in the PE setting, than the health setting.</a:t>
            </a:r>
          </a:p>
          <a:p>
            <a:r>
              <a:rPr lang="en-US" dirty="0" smtClean="0"/>
              <a:t>It can be used for the following: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Skill assessments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Skills breakdowns (individual, partner)</a:t>
            </a:r>
          </a:p>
        </p:txBody>
      </p:sp>
    </p:spTree>
    <p:extLst>
      <p:ext uri="{BB962C8B-B14F-4D97-AF65-F5344CB8AC3E}">
        <p14:creationId xmlns:p14="http://schemas.microsoft.com/office/powerpoint/2010/main" val="62005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involved in the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use on phone is free.</a:t>
            </a:r>
          </a:p>
          <a:p>
            <a:r>
              <a:rPr lang="en-US" dirty="0" smtClean="0"/>
              <a:t>High school pricing can range from $800/year to $3,000/year.</a:t>
            </a:r>
          </a:p>
          <a:p>
            <a:r>
              <a:rPr lang="en-US" dirty="0" smtClean="0"/>
              <a:t>Club pricing can range from $400/year to $1,600/year.</a:t>
            </a:r>
          </a:p>
          <a:p>
            <a:r>
              <a:rPr lang="en-US" dirty="0" smtClean="0"/>
              <a:t>Youth team pricing can range from $400/year to $1,600/year.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Likes and dislikes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Dislikes: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Cost to install it on school wide </a:t>
            </a:r>
            <a:r>
              <a:rPr lang="en-US" dirty="0" err="1" smtClean="0"/>
              <a:t>ipads</a:t>
            </a:r>
            <a:endParaRPr lang="en-US" dirty="0"/>
          </a:p>
          <a:p>
            <a:r>
              <a:rPr lang="en-US" dirty="0" smtClean="0"/>
              <a:t>Likes: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Makes skill assessments more thorough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Easy to use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Free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Good for student athletes because they can perform their skill and then watch it.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57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Life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939" y="1789377"/>
            <a:ext cx="5431344" cy="36745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Create your own comics with different fonts, captions, stickers, and much more.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Such as flyers, posters, stories, lesson plans, book report, timeline,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22" y="1522676"/>
            <a:ext cx="4207933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Comic’s can be used in the classroom by both teachers and students.  It is a neat way to add more interest to student learning.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can use this for projects, posters, class notes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can use this for creating lesson plans, flyers for around their classroom and school.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or student 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used by both teachers and students.</a:t>
            </a:r>
          </a:p>
          <a:p>
            <a:r>
              <a:rPr lang="en-US" dirty="0" smtClean="0"/>
              <a:t>Teachers: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Lesson plans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Posters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Flyers</a:t>
            </a:r>
          </a:p>
          <a:p>
            <a:r>
              <a:rPr lang="en-US" dirty="0" smtClean="0"/>
              <a:t>Students: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Projects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Posters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Class notes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2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Comic Life is confusing to figure out on the first couple tries.  After becoming familiar with the program it gets easier to navigate. </a:t>
            </a:r>
          </a:p>
          <a:p>
            <a:r>
              <a:rPr lang="en-US" dirty="0" smtClean="0"/>
              <a:t>Able to change: 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Font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Design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lacement of comic boxes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hape of boxes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you could utilize the app in health or physical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 would be utilized more in the health room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app would be utilized more in the health room.</a:t>
            </a:r>
          </a:p>
          <a:p>
            <a:r>
              <a:rPr lang="en-US" dirty="0" smtClean="0"/>
              <a:t>The creation of flyers and Comic books are examples of potential activities.</a:t>
            </a:r>
          </a:p>
          <a:p>
            <a:r>
              <a:rPr lang="en-US" dirty="0" smtClean="0"/>
              <a:t>This can be used for the following lesson plans or units:</a:t>
            </a:r>
          </a:p>
          <a:p>
            <a:pPr lvl="1"/>
            <a:r>
              <a:rPr lang="en-US" dirty="0" smtClean="0"/>
              <a:t>Drug use</a:t>
            </a:r>
          </a:p>
          <a:p>
            <a:pPr lvl="1"/>
            <a:r>
              <a:rPr lang="en-US" dirty="0" smtClean="0"/>
              <a:t>Tobacco use</a:t>
            </a:r>
          </a:p>
          <a:p>
            <a:pPr lvl="1"/>
            <a:r>
              <a:rPr lang="en-US" dirty="0" smtClean="0"/>
              <a:t>Nutrition &amp;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8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involved in the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for first 30 days!</a:t>
            </a:r>
          </a:p>
          <a:p>
            <a:r>
              <a:rPr lang="en-US" dirty="0" smtClean="0"/>
              <a:t>The cost of the app after the 30 days is $29.99.</a:t>
            </a:r>
          </a:p>
          <a:p>
            <a:r>
              <a:rPr lang="en-US" dirty="0" smtClean="0"/>
              <a:t>If you decide to upgrade the app it costs $14.99 in addition to the $29.99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Likes and Dislikes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Dislikes: </a:t>
            </a:r>
          </a:p>
          <a:p>
            <a:pPr lvl="1"/>
            <a:r>
              <a:rPr lang="en-US" dirty="0" smtClean="0"/>
              <a:t>It is not super easy to use, so it may become time consuming</a:t>
            </a:r>
          </a:p>
          <a:p>
            <a:pPr lvl="1"/>
            <a:r>
              <a:rPr lang="en-US" dirty="0" smtClean="0"/>
              <a:t>There would need to be a good chunk of time dedicated to completing the assignments</a:t>
            </a:r>
          </a:p>
          <a:p>
            <a:r>
              <a:rPr lang="en-US" dirty="0" smtClean="0"/>
              <a:t>Likes:</a:t>
            </a:r>
          </a:p>
          <a:p>
            <a:pPr lvl="1"/>
            <a:r>
              <a:rPr lang="en-US" dirty="0" smtClean="0"/>
              <a:t>It is fun and interactive</a:t>
            </a:r>
          </a:p>
          <a:p>
            <a:pPr lvl="1"/>
            <a:r>
              <a:rPr lang="en-US" dirty="0" smtClean="0"/>
              <a:t>Can make health units more interesting for students </a:t>
            </a:r>
          </a:p>
          <a:p>
            <a:pPr lvl="1"/>
            <a:r>
              <a:rPr lang="en-US" dirty="0" smtClean="0"/>
              <a:t>Helps keep the students attention throughout the lesson or class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6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Hudl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1678" y="2286001"/>
            <a:ext cx="5532944" cy="37083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Coaches and athletes use this app to record slow motion videos and then re-watch to get a full breakdown of their technique.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PE teachers can use the app for assessments to insure students are meeting correct critical elements on a skill.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011" y="218298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898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151</TotalTime>
  <Words>623</Words>
  <Application>Microsoft Macintosh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Arial</vt:lpstr>
      <vt:lpstr>Depth</vt:lpstr>
      <vt:lpstr>App Review</vt:lpstr>
      <vt:lpstr>Comic Life 3</vt:lpstr>
      <vt:lpstr>Application to learning</vt:lpstr>
      <vt:lpstr>Teacher or student app?</vt:lpstr>
      <vt:lpstr>Ease of use</vt:lpstr>
      <vt:lpstr>How you could utilize the app in health or physical education</vt:lpstr>
      <vt:lpstr>Cost involved in the app</vt:lpstr>
      <vt:lpstr>Likes and Dislikes</vt:lpstr>
      <vt:lpstr>Hudl technique</vt:lpstr>
      <vt:lpstr>Application to learning</vt:lpstr>
      <vt:lpstr>Teacher or student app</vt:lpstr>
      <vt:lpstr>Ease of use</vt:lpstr>
      <vt:lpstr>How you could utilize the app in health or physical education</vt:lpstr>
      <vt:lpstr>Cost involved in the app</vt:lpstr>
      <vt:lpstr>Likes and dislikes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Review</dc:title>
  <dc:creator>Emily Morris</dc:creator>
  <cp:lastModifiedBy>Emily Morris</cp:lastModifiedBy>
  <cp:revision>14</cp:revision>
  <dcterms:created xsi:type="dcterms:W3CDTF">2019-01-30T02:00:30Z</dcterms:created>
  <dcterms:modified xsi:type="dcterms:W3CDTF">2019-01-30T04:32:11Z</dcterms:modified>
</cp:coreProperties>
</file>