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82" r:id="rId1"/>
  </p:sldMasterIdLst>
  <p:sldIdLst>
    <p:sldId id="256" r:id="rId2"/>
    <p:sldId id="257" r:id="rId3"/>
    <p:sldId id="261" r:id="rId4"/>
    <p:sldId id="259" r:id="rId5"/>
    <p:sldId id="262" r:id="rId6"/>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DDA51639-B2D6-4652-B8C3-1B4C224A7BAF}" type="datetimeFigureOut">
              <a:rPr lang="en-US" smtClean="0"/>
              <a:t>9/6/2017</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4FAB73BC-B049-4115-A692-8D63A059BFB8}" type="slidenum">
              <a:rPr lang="en-US" smtClean="0"/>
              <a:pPr/>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093493277"/>
      </p:ext>
    </p:extLst>
  </p:cSld>
  <p:clrMapOvr>
    <a:masterClrMapping/>
  </p:clrMapOvr>
  <p:extLst mod="1">
    <p:ext uri="{DCECCB84-F9BA-43D5-87BE-67443E8EF086}">
      <p15:sldGuideLst xmlns:p15="http://schemas.microsoft.com/office/powerpoint/2012/main">
        <p15:guide id="4294967295"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03055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4E0BF79-FAC6-4A96-8DE1-F7B82E2E1652}" type="datetimeFigureOut">
              <a:rPr lang="en-US" smtClean="0"/>
              <a:t>9/6/2017</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4FAB73BC-B049-4115-A692-8D63A059BFB8}"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98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5174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C44961B7-6B89-48AB-966F-622E2788EECC}" type="datetimeFigureOut">
              <a:rPr lang="en-US" smtClean="0"/>
              <a:t>9/6/2017</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4FAB73BC-B049-4115-A692-8D63A059BFB8}"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01321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027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9/6/2017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42470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88752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A57002E4-6836-46D1-9DBB-3C27C0DD3A89}" type="datetimeFigureOut">
              <a:rPr lang="en-US" smtClean="0"/>
              <a:t>9/6/2017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93296043"/>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1CF131DD-A141-4471-BCF9-C6073EDD7E20}" type="datetimeFigureOut">
              <a:rPr lang="en-US" smtClean="0"/>
              <a:t>9/6/2017</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4084048"/>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AB334A90-EB03-42F3-8859-2C2B2724C058}" type="datetimeFigureOut">
              <a:rPr lang="en-US" smtClean="0"/>
              <a:t>9/6/2017</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23635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CBC48EC7-AF6A-48D3-8284-14BACBEBDD84}" type="datetimeFigureOut">
              <a:rPr lang="en-US" smtClean="0"/>
              <a:t>9/6/2017</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4FAB73BC-B049-4115-A692-8D63A059BFB8}"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2082670359"/>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1848">
          <p15:clr>
            <a:srgbClr val="F26B43"/>
          </p15:clr>
        </p15:guide>
        <p15:guide id="4294967295" orient="horz" pos="3960">
          <p15:clr>
            <a:srgbClr val="F26B43"/>
          </p15:clr>
        </p15:guide>
        <p15:guide id="4294967295" orient="horz" pos="1536">
          <p15:clr>
            <a:srgbClr val="F26B43"/>
          </p15:clr>
        </p15:guide>
        <p15:guide id="4294967295" orient="horz" pos="3840">
          <p15:clr>
            <a:srgbClr val="F26B43"/>
          </p15:clr>
        </p15:guide>
        <p15:guide id="4294967295" pos="4416">
          <p15:clr>
            <a:srgbClr val="F26B43"/>
          </p15:clr>
        </p15:guide>
        <p15:guide id="4294967295" pos="4800">
          <p15:clr>
            <a:srgbClr val="F26B43"/>
          </p15:clr>
        </p15:guide>
        <p15:guide id="4294967295" orient="horz" pos="360">
          <p15:clr>
            <a:srgbClr val="F26B43"/>
          </p15:clr>
        </p15:guide>
        <p15:guide id="4294967295" pos="7368">
          <p15:clr>
            <a:srgbClr val="F26B43"/>
          </p15:clr>
        </p15:guide>
        <p15:guide id="4294967295"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Alice, I think</a:t>
            </a:r>
            <a:br>
              <a:rPr lang="en-US" dirty="0" smtClean="0"/>
            </a:br>
            <a:r>
              <a:rPr lang="en-US" sz="2400" dirty="0" smtClean="0"/>
              <a:t>By: Susan Juby</a:t>
            </a:r>
            <a:endParaRPr lang="en-US" dirty="0"/>
          </a:p>
        </p:txBody>
      </p:sp>
      <p:sp>
        <p:nvSpPr>
          <p:cNvPr id="3" name="Subtitle 2"/>
          <p:cNvSpPr>
            <a:spLocks noGrp="1"/>
          </p:cNvSpPr>
          <p:nvPr>
            <p:ph type="subTitle" idx="1"/>
          </p:nvPr>
        </p:nvSpPr>
        <p:spPr/>
        <p:txBody>
          <a:bodyPr/>
          <a:lstStyle/>
          <a:p>
            <a:r>
              <a:rPr lang="en-US" dirty="0" smtClean="0"/>
              <a:t>Power point made by Devon Tinius</a:t>
            </a:r>
            <a:endParaRPr lang="en-US" dirty="0"/>
          </a:p>
        </p:txBody>
      </p:sp>
    </p:spTree>
    <p:extLst>
      <p:ext uri="{BB962C8B-B14F-4D97-AF65-F5344CB8AC3E}">
        <p14:creationId xmlns:p14="http://schemas.microsoft.com/office/powerpoint/2010/main" val="773249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Alice Macleod: The main character and narrator of story who tells about her homeschool life and the other bizarre, quirky things that her and her family encounter throughout the story</a:t>
            </a:r>
          </a:p>
          <a:p>
            <a:r>
              <a:rPr lang="en-US" dirty="0" smtClean="0"/>
              <a:t>Macgregor Macleod: The brother of Alice and is the only somewhat calm, “normal” intellectually advanced one of the family who seems to be in charge and is sometimes more responsible than his parents</a:t>
            </a:r>
          </a:p>
          <a:p>
            <a:r>
              <a:rPr lang="en-US" dirty="0" smtClean="0"/>
              <a:t>Diane Macleod (mother): The hippie, free- spirited mother who attempts good parenting and wants her children to succeed but has a very different, unconventional way of being a mother</a:t>
            </a:r>
          </a:p>
          <a:p>
            <a:r>
              <a:rPr lang="en-US" dirty="0" smtClean="0"/>
              <a:t>John Macleod (father): The sometimes oblivious father who has never had a real, steady job but is mostly satisfied with his life choices and always wants the best for his children. </a:t>
            </a:r>
          </a:p>
          <a:p>
            <a:r>
              <a:rPr lang="en-US" dirty="0" smtClean="0"/>
              <a:t>Death Lord Bob: The therapist who has an active role in Alice’s life and persuades her to set life goals and make changes. Has low self-esteem and seems to benefit more from the therapy sessions than Alice does at first. </a:t>
            </a:r>
          </a:p>
          <a:p>
            <a:endParaRPr lang="en-US" dirty="0"/>
          </a:p>
        </p:txBody>
      </p:sp>
    </p:spTree>
    <p:extLst>
      <p:ext uri="{BB962C8B-B14F-4D97-AF65-F5344CB8AC3E}">
        <p14:creationId xmlns:p14="http://schemas.microsoft.com/office/powerpoint/2010/main" val="2985226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Alice’s Life Goals List:</a:t>
            </a:r>
            <a:endParaRPr lang="en-US" dirty="0"/>
          </a:p>
        </p:txBody>
      </p:sp>
      <p:sp>
        <p:nvSpPr>
          <p:cNvPr id="3" name="Content Placeholder 2"/>
          <p:cNvSpPr>
            <a:spLocks noGrp="1"/>
          </p:cNvSpPr>
          <p:nvPr>
            <p:ph idx="1"/>
          </p:nvPr>
        </p:nvSpPr>
        <p:spPr/>
        <p:txBody>
          <a:bodyPr>
            <a:normAutofit/>
          </a:bodyPr>
          <a:lstStyle/>
          <a:p>
            <a:r>
              <a:rPr lang="en-US" dirty="0" smtClean="0"/>
              <a:t>Decide on a unique and innovative career path.</a:t>
            </a:r>
          </a:p>
          <a:p>
            <a:r>
              <a:rPr lang="en-US" dirty="0" smtClean="0"/>
              <a:t>Increase contact with people outside of immediate family</a:t>
            </a:r>
          </a:p>
          <a:p>
            <a:r>
              <a:rPr lang="en-US" dirty="0" smtClean="0"/>
              <a:t>Learn to drive a car</a:t>
            </a:r>
          </a:p>
          <a:p>
            <a:r>
              <a:rPr lang="en-US" dirty="0" smtClean="0"/>
              <a:t>Some sort of boy-girl interaction? (possibly best left until after high school. Maybe best left until middle age.)</a:t>
            </a:r>
          </a:p>
          <a:p>
            <a:r>
              <a:rPr lang="en-US" dirty="0" smtClean="0"/>
              <a:t>Publish paper comparing teenagers and chicken peer groups.</a:t>
            </a:r>
          </a:p>
          <a:p>
            <a:r>
              <a:rPr lang="en-US" dirty="0" smtClean="0"/>
              <a:t>Read entire Lord of the Rings Series (Do not dress like characters.)</a:t>
            </a:r>
          </a:p>
          <a:p>
            <a:r>
              <a:rPr lang="en-US" dirty="0" smtClean="0"/>
              <a:t>Develop new look (Like career choice, must reflect uniqueness.) </a:t>
            </a:r>
          </a:p>
          <a:p>
            <a:endParaRPr lang="en-US" dirty="0" smtClean="0"/>
          </a:p>
          <a:p>
            <a:endParaRPr lang="en-US" dirty="0"/>
          </a:p>
        </p:txBody>
      </p:sp>
    </p:spTree>
    <p:extLst>
      <p:ext uri="{BB962C8B-B14F-4D97-AF65-F5344CB8AC3E}">
        <p14:creationId xmlns:p14="http://schemas.microsoft.com/office/powerpoint/2010/main" val="2727907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Text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Alice, I Think, includes many different issues, such as teen bullies, numerous fist fights and beatings, drinking, sex, runway/problematic teens, etc. but the story is not based on those issues and instead is woven in with a comedic and light tone rather than a serious and angsty tone</a:t>
            </a:r>
          </a:p>
          <a:p>
            <a:r>
              <a:rPr lang="en-US" dirty="0" smtClean="0"/>
              <a:t>The teens are often left to their own devices for a lot of the story, with some parental influence, but more commonly the teenagers learn on their own accord and are self-sufficient with power</a:t>
            </a:r>
          </a:p>
          <a:p>
            <a:r>
              <a:rPr lang="en-US" dirty="0" smtClean="0"/>
              <a:t>The teenagers in this book are all around creative, capable, and interesting individuals who can usually deal with any issues thrown their way and who makes mistakes but can also learn and succeed</a:t>
            </a:r>
          </a:p>
          <a:p>
            <a:r>
              <a:rPr lang="en-US" dirty="0" smtClean="0"/>
              <a:t>Society creates the issues of bullying and not accepting those who are different than us, which is a big central theme and narrative throughout the text. The book explores the topic of bullying and what that adult culture has done to corrupt teenagers nowadays.  </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054600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By the end of the novel, Alice has progressed into someone who she is proud of and has become more confident in her social interactions with her peers in her every day life.</a:t>
            </a:r>
          </a:p>
          <a:p>
            <a:r>
              <a:rPr lang="en-US" dirty="0" smtClean="0"/>
              <a:t>She never really conformed to society or societal pressures, but instead kept her own individual look and decided to remain her alternative self, even if it was seen as quirky or weird by her peers </a:t>
            </a:r>
          </a:p>
          <a:p>
            <a:r>
              <a:rPr lang="en-US" dirty="0" smtClean="0"/>
              <a:t>Alice finally realizes that happiness is not achieved through setting unrealistic goals. </a:t>
            </a:r>
            <a:r>
              <a:rPr lang="en-US" dirty="0"/>
              <a:t>S</a:t>
            </a:r>
            <a:r>
              <a:rPr lang="en-US" dirty="0" smtClean="0"/>
              <a:t>he is finally content with her life and open to whatever comes in the next chapter! </a:t>
            </a:r>
            <a:endParaRPr lang="en-US" dirty="0"/>
          </a:p>
        </p:txBody>
      </p:sp>
    </p:spTree>
    <p:extLst>
      <p:ext uri="{BB962C8B-B14F-4D97-AF65-F5344CB8AC3E}">
        <p14:creationId xmlns:p14="http://schemas.microsoft.com/office/powerpoint/2010/main" val="1128693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TM10001104[[fn=Feathered]]</Template>
  <TotalTime>2400</TotalTime>
  <Words>557</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Century Schoolbook</vt:lpstr>
      <vt:lpstr>Corbel</vt:lpstr>
      <vt:lpstr>Feathered</vt:lpstr>
      <vt:lpstr>Alice, I think By: Susan Juby</vt:lpstr>
      <vt:lpstr>Characters:</vt:lpstr>
      <vt:lpstr>Alice’s Life Goals List:</vt:lpstr>
      <vt:lpstr>Progressive Text</vt:lpstr>
      <vt:lpstr>Final Thoughts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Alice, I think By: Susan juby</dc:title>
  <dc:creator>Devon Tinius</dc:creator>
  <cp:lastModifiedBy>Devon Tinius</cp:lastModifiedBy>
  <cp:revision>12</cp:revision>
  <cp:lastPrinted>2017-09-06T14:50:37Z</cp:lastPrinted>
  <dcterms:created xsi:type="dcterms:W3CDTF">2017-09-06T06:09:23Z</dcterms:created>
  <dcterms:modified xsi:type="dcterms:W3CDTF">2017-09-07T22:10:01Z</dcterms:modified>
</cp:coreProperties>
</file>