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Amatic SC" panose="020B0604020202020204" charset="-79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ource Code Pr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2f0e55656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2f0e55656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2f0e5565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2f0e5565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2f0e55656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2f0e55656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2f0e55656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2f0e55656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2f0e55656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2f0e55656_2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2f0e55656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2f0e55656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itannica.com/place/Tunisia/Language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L’</a:t>
            </a:r>
            <a:r>
              <a:rPr lang="en">
                <a:solidFill>
                  <a:srgbClr val="222222"/>
                </a:solidFill>
              </a:rPr>
              <a:t>Algérie</a:t>
            </a:r>
            <a:r>
              <a:rPr lang="en"/>
              <a:t>, Le Maroc,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 Tunisie</a:t>
            </a: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Marisa Raetano &amp; Molly Desque</a:t>
            </a:r>
            <a:endParaRPr/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35926" y="2705675"/>
            <a:ext cx="1396374" cy="139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5925" y="11275"/>
            <a:ext cx="1708077" cy="113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6" y="392153"/>
            <a:ext cx="1042794" cy="70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6819"/>
            <a:ext cx="9144000" cy="3749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 Maroc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crossroad between Europe and Africa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Arabic and French are the official languages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Villages in the highland of Rif and Atlas practice transhumance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Transhumance - migrating with their flocks or herds</a:t>
            </a:r>
            <a:endParaRPr/>
          </a:p>
        </p:txBody>
      </p:sp>
      <p:pic>
        <p:nvPicPr>
          <p:cNvPr id="73" name="Google Shape;73;p15" descr="Image result for transhuman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0750" y="3170800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 descr="Image result for morocc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250" y="3156513"/>
            <a:ext cx="2133600" cy="1771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descr="Image result for moroc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85375" y="3170800"/>
            <a:ext cx="303847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L'Algerie</a:t>
            </a:r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the Sahara desert, where the Earth’s hottest surface temperatures have been recorded there.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revolutionary war with France lead to their independence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Development of oil and natural gas (has many natural resources including petroleum)  </a:t>
            </a:r>
            <a:endParaRPr/>
          </a:p>
        </p:txBody>
      </p:sp>
      <p:pic>
        <p:nvPicPr>
          <p:cNvPr id="82" name="Google Shape;82;p16" descr="Image result for Algeri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00" y="3274100"/>
            <a:ext cx="2486025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6" descr="Image result for sahara dese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9950" y="312947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6" descr="Image result for oil in Algeria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7100" y="3325700"/>
            <a:ext cx="22098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La Tunisie</a:t>
            </a:r>
            <a:endParaRPr sz="6000"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4400" y="2571750"/>
            <a:ext cx="3851900" cy="256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 rotWithShape="1">
          <a:blip r:embed="rId4">
            <a:alphaModFix/>
          </a:blip>
          <a:srcRect l="-10326" t="-10326"/>
          <a:stretch/>
        </p:blipFill>
        <p:spPr>
          <a:xfrm>
            <a:off x="42550" y="3160450"/>
            <a:ext cx="2921675" cy="18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211550" y="1093850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Main language = Arabic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French influence due to colonization</a:t>
            </a:r>
            <a:endParaRPr>
              <a:solidFill>
                <a:srgbClr val="0000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en">
                <a:solidFill>
                  <a:srgbClr val="000000"/>
                </a:solidFill>
              </a:rPr>
              <a:t>French is widely used in the culture (News, Education, and Politics)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Located on the Mediterranean made it very susceptible to being conquered </a:t>
            </a: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Bardo National Museum 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Islam k</a:t>
            </a:r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majority of people in all three countries practice the Islamic religion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Has five main pillars: to declares one’s faith, pray five times a day, to give to those in need, to fast during ramadan, and participate in a pilgrimage to Mecca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branches of Islam</a:t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075" y="111263"/>
            <a:ext cx="1164175" cy="116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7800" y="123913"/>
            <a:ext cx="1164175" cy="1138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4848" y="2952749"/>
            <a:ext cx="3286118" cy="2190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722" y="3376075"/>
            <a:ext cx="254442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Citations</a:t>
            </a:r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Clark, J. I., &amp; Murphy, E. (2019, July 25). Languages. Retrieved October 6, 2019, from   	  </a:t>
            </a:r>
            <a:r>
              <a:rPr lang="en" sz="12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https://www.britannica.com/place/Tunisia/Languages</a:t>
            </a: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History.com Editors, H. E. (2018, January 5). Islam. Retrieved October 6, 2019, from https://www.history.com/topics/religion/islam.</a:t>
            </a:r>
            <a:endParaRPr sz="1200">
              <a:solidFill>
                <a:srgbClr val="3333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Visitmorocco.com. (2019). </a:t>
            </a:r>
            <a:r>
              <a:rPr lang="en" sz="1350" i="1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Moroccan traditions and modernity | Moroccan National Tourist Office</a:t>
            </a:r>
            <a:r>
              <a:rPr lang="en" sz="135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. [online] Available at: https://www.visitmorocco.com/en/morocco/modern-society [Accessed 6 Oct. 2019].</a:t>
            </a:r>
            <a:endParaRPr sz="1350">
              <a:solidFill>
                <a:srgbClr val="2C3E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5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Morocco - Settlement patterns. (2019). In: </a:t>
            </a:r>
            <a:r>
              <a:rPr lang="en" sz="1350" i="1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Encyclopædia Britannica</a:t>
            </a:r>
            <a:r>
              <a:rPr lang="en" sz="135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. [online] Available at: https://www.britannica.com/place/Morocco/Settlement-patterns [Accessed 6 Oct. 2019].</a:t>
            </a:r>
            <a:endParaRPr sz="1350">
              <a:solidFill>
                <a:srgbClr val="2C3E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5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Algeria | Facts, History, &amp; Geography. (2019). In: </a:t>
            </a:r>
            <a:r>
              <a:rPr lang="en" sz="1350" i="1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Encyclopædia Britannica</a:t>
            </a:r>
            <a:r>
              <a:rPr lang="en" sz="1350">
                <a:solidFill>
                  <a:srgbClr val="2C3E50"/>
                </a:solidFill>
                <a:latin typeface="Calibri"/>
                <a:ea typeface="Calibri"/>
                <a:cs typeface="Calibri"/>
                <a:sym typeface="Calibri"/>
              </a:rPr>
              <a:t>. [online] Available at: https://www.britannica.com/place/Algeria [Accessed 6 Oct. 2019].</a:t>
            </a:r>
            <a:endParaRPr sz="1350">
              <a:solidFill>
                <a:srgbClr val="2C3E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On-screen Show (16:9)</PresentationFormat>
  <Paragraphs>28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Times New Roman</vt:lpstr>
      <vt:lpstr>Amatic SC</vt:lpstr>
      <vt:lpstr>Calibri</vt:lpstr>
      <vt:lpstr>Source Code Pro</vt:lpstr>
      <vt:lpstr>Arial</vt:lpstr>
      <vt:lpstr>Beach Day</vt:lpstr>
      <vt:lpstr>L’Algérie, Le Maroc,  La Tunisie</vt:lpstr>
      <vt:lpstr>PowerPoint Presentation</vt:lpstr>
      <vt:lpstr>Le Maroc</vt:lpstr>
      <vt:lpstr>L'Algerie</vt:lpstr>
      <vt:lpstr>La Tunisie</vt:lpstr>
      <vt:lpstr>Islam k</vt:lpstr>
      <vt:lpstr>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L’Algérie, Le Maroc,  La Tunisie</dc:title>
  <dc:creator>mdesq</dc:creator>
  <cp:lastModifiedBy> </cp:lastModifiedBy>
  <cp:revision>1</cp:revision>
  <dcterms:modified xsi:type="dcterms:W3CDTF">2020-06-02T00:18:33Z</dcterms:modified>
</cp:coreProperties>
</file>