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1D1D-07E8-4EEB-9A6E-B3A8FF8D7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BE091-7D03-4DB3-A027-8489707AA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3713-ED60-43DA-899C-65BF4FE2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0814-23D4-4A5B-9FC6-9DCC0DAC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D72D-6986-4DD6-AE90-9CC38AF1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089D-D082-45E0-B29C-B4FF11CF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41146-2C33-404F-8D1F-7CCBABA7F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4DEC6-8572-483C-A58F-7E1E43B1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ABD2-1DAF-433D-8665-A6A531E7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CC32-C81D-421D-9DDB-6AA0CBAD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7147A-4BFC-4FDD-816E-B68F1C91E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F0C4A-2261-44E8-B9FF-213023AB9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D0EF-B2A9-4D81-B13B-BDE0EFBB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12B1-F52D-463B-ABCD-4C563219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866BC-5901-487F-A97C-F3ACD7A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04C3-285B-4D50-AEFB-EEEDB408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874F4-13FF-47B1-B51D-1256BBE52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5686-9BAC-4FCB-9147-EA59C4CB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CB23-F25B-49E6-899B-98CE230C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93996-5ACF-4127-8D50-8901C4E9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EDD5-D282-4F4D-AA47-6C4774F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FCBC0-FE43-4D02-B361-C1F69F674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092AB-40C6-4C82-AD02-4B97733B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2767-9A0A-4200-9D5D-160CA5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F67E-C923-4AD9-A195-8C057360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AFF7-C143-4C8F-B873-9E711AAF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69C3-8B24-4AB2-9E2B-1F1F927BE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C4030-35B2-409B-8D2F-27BA2E850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7D5FC-0CAE-46FA-AB8C-CC31FEDE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01604-72EE-4D21-B40D-5DF55254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54397-810C-4F7D-A0ED-68FA227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DB99-980F-4509-ACA4-3FA141D9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C10F0-625D-46F1-8858-F467EAF3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22DBB-28B3-426A-BA77-A900EAE57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DA8E0-E018-4C63-8E69-CC4F58163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472A1-E54F-4D3E-BA66-076E61032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E68E1-558A-43B9-8101-4255C185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BE132-3E88-4178-9A72-7D18E3ED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DD3E-8F5A-4610-A9CF-007A8150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0850-BBB3-4B3C-A162-15E1EE21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BC5F7-83F0-48C3-86DE-F09CF095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6CDFB-D531-4BC9-BD58-4366322A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72C4C-11C3-4291-AAE8-36951EEA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B527B-49FA-46EB-AF28-46360499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9994F-8604-4B37-85B3-354BDF2A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BD7F-FC5C-40C2-8082-DDDCE6A4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00CF-48B4-4EF0-927A-0AC13F10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C3CC4-0D8B-4BCE-AEE1-B2AE1027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5326F-F417-4C74-BE5B-5BF3EB2DB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0457-82D1-422E-9C26-49AC6B21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94F92-C97D-41E8-B6B4-78229404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29B5A-9EF3-4587-AAA7-0080E31A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E96B-639B-43C6-B9A8-9B5BF38A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5FCF6-E219-4F53-9D0E-7B4A7B5E5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C2D38-2DBA-403C-8954-D975B72AE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72973-6754-439E-A61E-D66B1E4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412AA-224C-4FC0-9D7C-A457F7B6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D7C3E-D63F-42D6-9625-92C6AAD6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03CCE-B860-49D7-8065-E99A8FC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54FAC-7D9D-4783-BD30-73920E1D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6BC8E-D57A-4DC1-AF19-988A23D89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28E0-E3D3-4CD0-AD7E-CBE16685716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807FD-F095-463F-A9F1-8FDFBFC05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69329-54DA-45E7-900B-B2F774CC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CC5B-4F5B-431E-ACA5-360E05EE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CA8E9-6A13-4FE8-ACB1-D2D5AB9A6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89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6C861-95F3-4372-885F-5679D786EB4C}"/>
              </a:ext>
            </a:extLst>
          </p:cNvPr>
          <p:cNvSpPr txBox="1"/>
          <p:nvPr/>
        </p:nvSpPr>
        <p:spPr>
          <a:xfrm>
            <a:off x="1808921" y="0"/>
            <a:ext cx="8574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 JULIAN" panose="02000000000000000000" pitchFamily="2" charset="0"/>
              </a:rPr>
              <a:t>Classroom of The Future</a:t>
            </a:r>
          </a:p>
          <a:p>
            <a:pPr algn="ctr"/>
            <a:r>
              <a:rPr lang="en-US" sz="4800" dirty="0">
                <a:latin typeface="AR JULIAN" panose="02000000000000000000" pitchFamily="2" charset="0"/>
              </a:rPr>
              <a:t>Abby Deguzman</a:t>
            </a:r>
          </a:p>
          <a:p>
            <a:pPr algn="ctr"/>
            <a:r>
              <a:rPr lang="en-US" sz="4800" dirty="0">
                <a:latin typeface="AR JULIAN" panose="02000000000000000000" pitchFamily="2" charset="0"/>
              </a:rPr>
              <a:t>EDUC 261</a:t>
            </a:r>
          </a:p>
          <a:p>
            <a:pPr algn="ctr"/>
            <a:r>
              <a:rPr lang="en-US" sz="4800" dirty="0">
                <a:latin typeface="AR JULIAN" panose="02000000000000000000" pitchFamily="2" charset="0"/>
              </a:rPr>
              <a:t>Dr. Hastings</a:t>
            </a:r>
          </a:p>
          <a:p>
            <a:pPr algn="ctr"/>
            <a:endParaRPr lang="en-US" sz="24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7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1A98C-39E2-4FC8-BD94-9E9FD1E8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8" y="39052"/>
            <a:ext cx="2312279" cy="2016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F705C-8D1F-46D4-9A00-1CCC32C36EBB}"/>
              </a:ext>
            </a:extLst>
          </p:cNvPr>
          <p:cNvSpPr txBox="1"/>
          <p:nvPr/>
        </p:nvSpPr>
        <p:spPr>
          <a:xfrm>
            <a:off x="167145" y="1905000"/>
            <a:ext cx="118577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What my students will learn from me</a:t>
            </a:r>
          </a:p>
          <a:p>
            <a:pPr algn="ctr"/>
            <a:endParaRPr lang="en-US" sz="16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To always push yourself and strive to do your best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You are in control of your success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There are many adventures out in this world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Do what makes you happy</a:t>
            </a:r>
          </a:p>
          <a:p>
            <a:pPr algn="ctr"/>
            <a:r>
              <a:rPr lang="en-US" sz="4400" dirty="0">
                <a:latin typeface="AR JULIAN" panose="02000000000000000000" pitchFamily="2" charset="0"/>
              </a:rPr>
              <a:t>what my students will remember about me</a:t>
            </a:r>
          </a:p>
          <a:p>
            <a:pPr algn="ctr"/>
            <a:endParaRPr lang="en-US" sz="12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Positive role model, put my students first, cared about their success and their future</a:t>
            </a:r>
          </a:p>
          <a:p>
            <a:pPr algn="ctr"/>
            <a:endParaRPr lang="en-US" sz="24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6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4940E-CE86-4AEC-9AA4-F3EDC32AA493}"/>
              </a:ext>
            </a:extLst>
          </p:cNvPr>
          <p:cNvSpPr txBox="1"/>
          <p:nvPr/>
        </p:nvSpPr>
        <p:spPr>
          <a:xfrm>
            <a:off x="212034" y="2355786"/>
            <a:ext cx="117679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Classroom Climate</a:t>
            </a:r>
          </a:p>
          <a:p>
            <a:pPr algn="ctr"/>
            <a:endParaRPr lang="en-US" sz="28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Fully student centered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Interactive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Comfortable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Aware of the rules and responsibilities in the classroom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Positive relationships with one another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Zero tolerance for bullying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A9F2D-50A8-4E67-9E7B-09F73D39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629" y="347230"/>
            <a:ext cx="1740739" cy="19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7C5A6-F419-45F8-9DBB-88C1B14F6ABA}"/>
              </a:ext>
            </a:extLst>
          </p:cNvPr>
          <p:cNvSpPr txBox="1"/>
          <p:nvPr/>
        </p:nvSpPr>
        <p:spPr>
          <a:xfrm>
            <a:off x="251792" y="304800"/>
            <a:ext cx="1155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4FF07-3B04-4C67-912F-1857D0DC56D4}"/>
              </a:ext>
            </a:extLst>
          </p:cNvPr>
          <p:cNvSpPr txBox="1"/>
          <p:nvPr/>
        </p:nvSpPr>
        <p:spPr>
          <a:xfrm>
            <a:off x="390938" y="2083965"/>
            <a:ext cx="11410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Behavior Management</a:t>
            </a:r>
          </a:p>
          <a:p>
            <a:pPr algn="ctr"/>
            <a:endParaRPr lang="en-US" sz="28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Passport reward system- Pick something out of the Travel Suitcase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Beginning of the school year, the students make their own rules- post it on the wall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Behavior Log/ Chart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Praise in public, correct in private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2CC1C-D152-43D7-A7F0-DA97B0BE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40" y="12660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7BD86-3840-45AA-AF8A-799A70A0042C}"/>
              </a:ext>
            </a:extLst>
          </p:cNvPr>
          <p:cNvSpPr txBox="1"/>
          <p:nvPr/>
        </p:nvSpPr>
        <p:spPr>
          <a:xfrm>
            <a:off x="297541" y="1605644"/>
            <a:ext cx="1159691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Daily Routine</a:t>
            </a:r>
          </a:p>
          <a:p>
            <a:pPr algn="ctr"/>
            <a:endParaRPr lang="en-US" sz="3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Adventures for the day projected on the board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Inspirational quote of the day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Reading/ Spelling, Math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Mid-day Zumba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Lunch, Recess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Relax reading time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Social Studies/ Science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Pack-Up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Baggage Claim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latin typeface="AR JULI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46ADA-536E-408E-B7B5-6D98628E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43" y="112487"/>
            <a:ext cx="1513113" cy="15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E87CF4-AFB7-42DC-8AD3-D6656C89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377" y="118155"/>
            <a:ext cx="3717245" cy="1933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57CD00-0A25-4E13-B845-E42D26BE9D8D}"/>
              </a:ext>
            </a:extLst>
          </p:cNvPr>
          <p:cNvSpPr txBox="1"/>
          <p:nvPr/>
        </p:nvSpPr>
        <p:spPr>
          <a:xfrm>
            <a:off x="453570" y="2191658"/>
            <a:ext cx="11284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Examples of Ways I will Teach</a:t>
            </a:r>
            <a:endParaRPr lang="en-US" sz="1600" dirty="0">
              <a:latin typeface="AR JULIAN" panose="02000000000000000000" pitchFamily="2" charset="0"/>
            </a:endParaRPr>
          </a:p>
          <a:p>
            <a:pPr algn="ctr"/>
            <a:endParaRPr lang="en-US" sz="28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Interactive work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Group work in their cooperative learning groups (separated into different Landmarks and Destinations)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Use technology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Collaborate with different specialists in the school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2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FDAAA-3183-47F1-8170-2E67A0B2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310" y="105682"/>
            <a:ext cx="1747380" cy="2303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E611A-91CC-46E2-BD72-1C2226F15E33}"/>
              </a:ext>
            </a:extLst>
          </p:cNvPr>
          <p:cNvSpPr txBox="1"/>
          <p:nvPr/>
        </p:nvSpPr>
        <p:spPr>
          <a:xfrm>
            <a:off x="435428" y="2438400"/>
            <a:ext cx="1155337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Examples of What Students Will Do</a:t>
            </a:r>
          </a:p>
          <a:p>
            <a:pPr algn="ctr"/>
            <a:endParaRPr lang="en-US" sz="7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Flight Crew- Pilot (line leader), Co-pilot (door holder), Flight Attendant (pass out papers), Security (caboose), Custodian (Germ Patrol before lunch), Travel Agent (gets papers for students who were absent)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Follow Directions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Respect one another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Ready to adventure (Learn)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7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863D9-1DF0-4293-A1AB-4414283A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307" y="137886"/>
            <a:ext cx="1701386" cy="147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D8132-0390-4C8C-9EBC-D9C4720AC22D}"/>
              </a:ext>
            </a:extLst>
          </p:cNvPr>
          <p:cNvSpPr txBox="1"/>
          <p:nvPr/>
        </p:nvSpPr>
        <p:spPr>
          <a:xfrm>
            <a:off x="0" y="1785257"/>
            <a:ext cx="1219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Measure Student Learning</a:t>
            </a:r>
          </a:p>
          <a:p>
            <a:pPr algn="ctr"/>
            <a:endParaRPr lang="en-US" sz="16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Formal Assessments- written exams, exit tickets, homework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Informal Assessments- measure quickly with lesson activities and games</a:t>
            </a:r>
          </a:p>
          <a:p>
            <a:pPr algn="ctr"/>
            <a:endParaRPr lang="en-US" sz="3200" dirty="0">
              <a:latin typeface="AR JULIAN" panose="02000000000000000000" pitchFamily="2" charset="0"/>
            </a:endParaRPr>
          </a:p>
          <a:p>
            <a:pPr algn="ctr"/>
            <a:r>
              <a:rPr lang="en-US" sz="4400" dirty="0">
                <a:latin typeface="AR JULIAN" panose="02000000000000000000" pitchFamily="2" charset="0"/>
              </a:rPr>
              <a:t>Technology in Classroom</a:t>
            </a:r>
          </a:p>
          <a:p>
            <a:pPr algn="ctr"/>
            <a:endParaRPr lang="en-US" sz="14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Smartboard, Document Camera, </a:t>
            </a:r>
            <a:r>
              <a:rPr lang="en-US" sz="3200" dirty="0" err="1">
                <a:latin typeface="AR JULIAN" panose="02000000000000000000" pitchFamily="2" charset="0"/>
              </a:rPr>
              <a:t>Ipads</a:t>
            </a:r>
            <a:r>
              <a:rPr lang="en-US" sz="3200" dirty="0">
                <a:latin typeface="AR JULIAN" panose="02000000000000000000" pitchFamily="2" charset="0"/>
              </a:rPr>
              <a:t> (learning apps-Fridays)</a:t>
            </a:r>
          </a:p>
        </p:txBody>
      </p:sp>
    </p:spTree>
    <p:extLst>
      <p:ext uri="{BB962C8B-B14F-4D97-AF65-F5344CB8AC3E}">
        <p14:creationId xmlns:p14="http://schemas.microsoft.com/office/powerpoint/2010/main" val="412217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1972F-7202-4DD3-BCBF-28F85315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21" y="181429"/>
            <a:ext cx="1409700" cy="167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1E4A50-5E6A-4D28-9826-D4CC09B709D4}"/>
              </a:ext>
            </a:extLst>
          </p:cNvPr>
          <p:cNvSpPr txBox="1"/>
          <p:nvPr/>
        </p:nvSpPr>
        <p:spPr>
          <a:xfrm>
            <a:off x="-29028" y="2126342"/>
            <a:ext cx="11785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Build Relationships With Parents</a:t>
            </a:r>
          </a:p>
          <a:p>
            <a:pPr algn="ctr"/>
            <a:endParaRPr lang="en-US" sz="24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Introduction letter at the beginning of the year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Daily Behavior Log/Chart- guardian initial daily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Call parents not for bad things, but if their student is doing great things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Every other week send out a “Travel Itinerary” for the weeks</a:t>
            </a:r>
          </a:p>
        </p:txBody>
      </p:sp>
    </p:spTree>
    <p:extLst>
      <p:ext uri="{BB962C8B-B14F-4D97-AF65-F5344CB8AC3E}">
        <p14:creationId xmlns:p14="http://schemas.microsoft.com/office/powerpoint/2010/main" val="121290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5A4BB-15EA-4824-885B-0D7727BD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120878"/>
            <a:ext cx="2305050" cy="1755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962089-709B-468E-BB20-392D201C13E4}"/>
              </a:ext>
            </a:extLst>
          </p:cNvPr>
          <p:cNvSpPr txBox="1"/>
          <p:nvPr/>
        </p:nvSpPr>
        <p:spPr>
          <a:xfrm>
            <a:off x="0" y="2009135"/>
            <a:ext cx="12192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JULIAN" panose="02000000000000000000" pitchFamily="2" charset="0"/>
              </a:rPr>
              <a:t>Classroom Reflecting Culturally Responsive Teaching</a:t>
            </a:r>
          </a:p>
          <a:p>
            <a:pPr algn="ctr"/>
            <a:endParaRPr lang="en-US" sz="11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Treat all students equally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Theme of classroom- different cultures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Student centered- all different learning styles</a:t>
            </a:r>
          </a:p>
          <a:p>
            <a:pPr algn="ctr"/>
            <a:endParaRPr lang="en-US" sz="800" dirty="0">
              <a:latin typeface="AR JULIAN" panose="02000000000000000000" pitchFamily="2" charset="0"/>
            </a:endParaRPr>
          </a:p>
          <a:p>
            <a:pPr algn="ctr"/>
            <a:r>
              <a:rPr lang="en-US" sz="4400" dirty="0">
                <a:latin typeface="AR JULIAN" panose="02000000000000000000" pitchFamily="2" charset="0"/>
              </a:rPr>
              <a:t>Life Long Learning For Students</a:t>
            </a:r>
          </a:p>
          <a:p>
            <a:pPr algn="ctr"/>
            <a:endParaRPr lang="en-US" sz="1000" dirty="0">
              <a:latin typeface="AR JULIAN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AR JULIAN" panose="02000000000000000000" pitchFamily="2" charset="0"/>
              </a:rPr>
              <a:t>“No matter where I go, learning is my destination.”</a:t>
            </a:r>
          </a:p>
        </p:txBody>
      </p:sp>
    </p:spTree>
    <p:extLst>
      <p:ext uri="{BB962C8B-B14F-4D97-AF65-F5344CB8AC3E}">
        <p14:creationId xmlns:p14="http://schemas.microsoft.com/office/powerpoint/2010/main" val="189233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 JULIAN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Deguzman</dc:creator>
  <cp:lastModifiedBy>Abigail Deguzman</cp:lastModifiedBy>
  <cp:revision>17</cp:revision>
  <dcterms:created xsi:type="dcterms:W3CDTF">2018-05-09T01:00:53Z</dcterms:created>
  <dcterms:modified xsi:type="dcterms:W3CDTF">2018-05-09T04:45:46Z</dcterms:modified>
</cp:coreProperties>
</file>