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65" r:id="rId5"/>
    <p:sldId id="258" r:id="rId6"/>
    <p:sldId id="262" r:id="rId7"/>
    <p:sldId id="266" r:id="rId8"/>
    <p:sldId id="259" r:id="rId9"/>
    <p:sldId id="263" r:id="rId10"/>
    <p:sldId id="267" r:id="rId11"/>
    <p:sldId id="260" r:id="rId12"/>
    <p:sldId id="264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BF9"/>
    <a:srgbClr val="FF99CC"/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34" autoAdjust="0"/>
    <p:restoredTop sz="94660"/>
  </p:normalViewPr>
  <p:slideViewPr>
    <p:cSldViewPr snapToGrid="0">
      <p:cViewPr>
        <p:scale>
          <a:sx n="66" d="100"/>
          <a:sy n="66" d="100"/>
        </p:scale>
        <p:origin x="5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4/21/2019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4/21/2019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4/21/2019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4/21/2019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4/21/2019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4/21/2019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4/21/2019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4/21/2019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4/21/2019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4/21/2019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4/21/2019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4/21/2019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4/21/2019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Three Ages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By: Barbara Daniels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C0B0-DABC-4D64-961B-FC144D29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Seth Questions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4070A-1DC4-4842-908B-F28415126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dirty="0"/>
              <a:t>Physical</a:t>
            </a:r>
          </a:p>
          <a:p>
            <a:pPr lvl="1"/>
            <a:r>
              <a:rPr lang="en-US" sz="2400" dirty="0"/>
              <a:t>Rather be outside </a:t>
            </a:r>
          </a:p>
          <a:p>
            <a:pPr lvl="1"/>
            <a:r>
              <a:rPr lang="en-US" sz="2400" dirty="0"/>
              <a:t>Taller than most</a:t>
            </a:r>
          </a:p>
          <a:p>
            <a:pPr lvl="1"/>
            <a:r>
              <a:rPr lang="en-US" sz="2400" dirty="0"/>
              <a:t>Plays ultimate frisbee/baseball</a:t>
            </a:r>
          </a:p>
          <a:p>
            <a:pPr lvl="1"/>
            <a:endParaRPr lang="en-US" sz="2400" dirty="0"/>
          </a:p>
          <a:p>
            <a:pPr lvl="1"/>
            <a:endParaRPr lang="en-US" sz="2600" dirty="0"/>
          </a:p>
        </p:txBody>
      </p:sp>
      <p:pic>
        <p:nvPicPr>
          <p:cNvPr id="6146" name="Picture 2" descr="Image result for frisbee clipart">
            <a:extLst>
              <a:ext uri="{FF2B5EF4-FFF2-40B4-BE49-F238E27FC236}">
                <a16:creationId xmlns:a16="http://schemas.microsoft.com/office/drawing/2014/main" id="{E70648E6-247B-4ADF-B038-36F773A65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7613" y="905008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01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0575-0125-4BDE-9692-0D964808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Tiffany Questions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8C76D-854E-49A1-9ECF-64236EBEC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800" dirty="0"/>
          </a:p>
          <a:p>
            <a:pPr lvl="1"/>
            <a:r>
              <a:rPr lang="en-US" sz="2800" b="1" dirty="0"/>
              <a:t>Interests</a:t>
            </a:r>
          </a:p>
          <a:p>
            <a:pPr lvl="2"/>
            <a:r>
              <a:rPr lang="en-US" sz="2400" dirty="0"/>
              <a:t>Wants to go to New York</a:t>
            </a:r>
          </a:p>
          <a:p>
            <a:pPr lvl="2"/>
            <a:r>
              <a:rPr lang="en-US" sz="2400" dirty="0"/>
              <a:t>Favorite food is Sushi</a:t>
            </a:r>
          </a:p>
          <a:p>
            <a:pPr lvl="2"/>
            <a:r>
              <a:rPr lang="en-US" sz="2400" dirty="0"/>
              <a:t>Enjoys playing freeze tag</a:t>
            </a:r>
          </a:p>
          <a:p>
            <a:endParaRPr lang="en-US" dirty="0"/>
          </a:p>
        </p:txBody>
      </p:sp>
      <p:pic>
        <p:nvPicPr>
          <p:cNvPr id="3074" name="Picture 2" descr="Image result for new york clipart">
            <a:extLst>
              <a:ext uri="{FF2B5EF4-FFF2-40B4-BE49-F238E27FC236}">
                <a16:creationId xmlns:a16="http://schemas.microsoft.com/office/drawing/2014/main" id="{88B8B080-6316-499E-A1D4-D2267DE7E6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2126" b="24274"/>
          <a:stretch/>
        </p:blipFill>
        <p:spPr bwMode="auto">
          <a:xfrm>
            <a:off x="9557386" y="696451"/>
            <a:ext cx="2318458" cy="161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F8F71B-FE34-4AC1-8DEA-7F252A8098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7" y="4210050"/>
            <a:ext cx="2912203" cy="18656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2BF3DB-E1D6-47C1-BC2F-AAD5819B26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825" y="3657600"/>
            <a:ext cx="219075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5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B6116-7169-4E2A-B563-A1FC4C797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Carol Questions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61DBD-6151-4578-9382-3DEEC2434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dirty="0"/>
              <a:t>Interests</a:t>
            </a:r>
          </a:p>
          <a:p>
            <a:pPr lvl="1"/>
            <a:r>
              <a:rPr lang="en-US" sz="2400" dirty="0"/>
              <a:t>Wants to go to Florida </a:t>
            </a:r>
          </a:p>
          <a:p>
            <a:pPr lvl="1"/>
            <a:r>
              <a:rPr lang="en-US" sz="2400" dirty="0"/>
              <a:t>Favorite food is Panda Express</a:t>
            </a:r>
          </a:p>
          <a:p>
            <a:pPr lvl="1"/>
            <a:r>
              <a:rPr lang="en-US" sz="2400" dirty="0"/>
              <a:t>Favorite outdoor activity is playing on her swing set</a:t>
            </a:r>
          </a:p>
        </p:txBody>
      </p:sp>
      <p:pic>
        <p:nvPicPr>
          <p:cNvPr id="4098" name="Picture 2" descr="Image result for florida clipart">
            <a:extLst>
              <a:ext uri="{FF2B5EF4-FFF2-40B4-BE49-F238E27FC236}">
                <a16:creationId xmlns:a16="http://schemas.microsoft.com/office/drawing/2014/main" id="{2FE5CF09-2C1F-4BD5-A910-46D2E6593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0480" y="4583642"/>
            <a:ext cx="1820333" cy="199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swings clipart">
            <a:extLst>
              <a:ext uri="{FF2B5EF4-FFF2-40B4-BE49-F238E27FC236}">
                <a16:creationId xmlns:a16="http://schemas.microsoft.com/office/drawing/2014/main" id="{351788C6-C1BC-4438-81CC-819B1C2FF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52863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62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01F2D-014D-4624-BAFC-E672ECD33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Seth Questions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F3328-E2AA-40F4-8040-6AAAE9C74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dirty="0"/>
              <a:t>Interests</a:t>
            </a:r>
          </a:p>
          <a:p>
            <a:pPr lvl="1"/>
            <a:r>
              <a:rPr lang="en-US" sz="2400" dirty="0"/>
              <a:t>Wants to go to Naples, Italy</a:t>
            </a:r>
          </a:p>
          <a:p>
            <a:pPr lvl="1"/>
            <a:r>
              <a:rPr lang="en-US" sz="2400" dirty="0"/>
              <a:t>Favorite food is mashed potato's and gravy</a:t>
            </a:r>
          </a:p>
          <a:p>
            <a:pPr lvl="1"/>
            <a:r>
              <a:rPr lang="en-US" sz="2400" dirty="0"/>
              <a:t>Favorite outside activity is ultimate frisbee</a:t>
            </a:r>
          </a:p>
        </p:txBody>
      </p:sp>
      <p:pic>
        <p:nvPicPr>
          <p:cNvPr id="7170" name="Picture 2" descr="Image result for italy clipart">
            <a:extLst>
              <a:ext uri="{FF2B5EF4-FFF2-40B4-BE49-F238E27FC236}">
                <a16:creationId xmlns:a16="http://schemas.microsoft.com/office/drawing/2014/main" id="{7593A8A9-AD07-4C89-917E-9D698D717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50" y="4476750"/>
            <a:ext cx="29337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71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B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FBE8-9234-48A7-BAB2-8891CC2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Overview of Each Interviewee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44460-B778-49E5-82CD-544480FEE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Tiffany, Carol, Seth</a:t>
            </a:r>
          </a:p>
          <a:p>
            <a:r>
              <a:rPr lang="en-US" sz="2400" dirty="0"/>
              <a:t>Social Cognitive Learning Theory</a:t>
            </a:r>
          </a:p>
          <a:p>
            <a:r>
              <a:rPr lang="en-US" sz="2400" dirty="0"/>
              <a:t>Formal Operations Stage</a:t>
            </a:r>
          </a:p>
          <a:p>
            <a:endParaRPr lang="en-US" sz="2400" dirty="0"/>
          </a:p>
        </p:txBody>
      </p:sp>
      <p:pic>
        <p:nvPicPr>
          <p:cNvPr id="8194" name="Picture 2" descr="Image result for abstract thought clipart">
            <a:extLst>
              <a:ext uri="{FF2B5EF4-FFF2-40B4-BE49-F238E27FC236}">
                <a16:creationId xmlns:a16="http://schemas.microsoft.com/office/drawing/2014/main" id="{9573101B-7D94-44B3-AE15-A4AF3B0FC4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94" b="9004"/>
          <a:stretch/>
        </p:blipFill>
        <p:spPr bwMode="auto">
          <a:xfrm>
            <a:off x="9092671" y="2611967"/>
            <a:ext cx="2083329" cy="201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60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A752-0003-4B73-8CDC-EC06E023A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Erickson's Psychosocial Theory Stages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6B375-D19A-46F8-AA14-49EFED733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/>
          </a:p>
          <a:p>
            <a:r>
              <a:rPr lang="en-US" sz="2400" dirty="0"/>
              <a:t>Tiffany represents the stage of industry vs inferiority</a:t>
            </a:r>
          </a:p>
          <a:p>
            <a:pPr lvl="1"/>
            <a:r>
              <a:rPr lang="en-US" sz="2400" dirty="0"/>
              <a:t>She will either learn the tasks of society or develops a sense of inadequacy </a:t>
            </a:r>
          </a:p>
          <a:p>
            <a:r>
              <a:rPr lang="en-US" sz="2400" dirty="0"/>
              <a:t>Carol represents the initiative versus guilt</a:t>
            </a:r>
          </a:p>
          <a:p>
            <a:pPr lvl="1"/>
            <a:r>
              <a:rPr lang="en-US" sz="2400" dirty="0"/>
              <a:t>She either exhibits exuberant activity or overcontrol</a:t>
            </a:r>
          </a:p>
          <a:p>
            <a:r>
              <a:rPr lang="en-US" sz="2400" dirty="0"/>
              <a:t>Seth represents identity versus role confusion</a:t>
            </a:r>
          </a:p>
          <a:p>
            <a:pPr lvl="1"/>
            <a:r>
              <a:rPr lang="en-US" sz="2400" dirty="0"/>
              <a:t>Integrates previous experiences to form an identity or feels confusion about his or her role in society</a:t>
            </a:r>
          </a:p>
        </p:txBody>
      </p:sp>
      <p:pic>
        <p:nvPicPr>
          <p:cNvPr id="9218" name="Picture 2" descr="Image result for stages clipart">
            <a:extLst>
              <a:ext uri="{FF2B5EF4-FFF2-40B4-BE49-F238E27FC236}">
                <a16:creationId xmlns:a16="http://schemas.microsoft.com/office/drawing/2014/main" id="{551C6318-826C-46EB-A06F-CEFEF1935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225" y="5032375"/>
            <a:ext cx="2795588" cy="182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0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470F7-E870-4CF2-8DB5-AA72E999F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Tiffany Questions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9DC09-C435-480C-B170-FDBF4EDD9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dirty="0"/>
              <a:t>Cognitive</a:t>
            </a:r>
          </a:p>
          <a:p>
            <a:pPr lvl="1"/>
            <a:r>
              <a:rPr lang="en-US" sz="2400" dirty="0"/>
              <a:t>She enjoys verbal learning</a:t>
            </a:r>
          </a:p>
          <a:p>
            <a:pPr lvl="1"/>
            <a:r>
              <a:rPr lang="en-US" sz="2400" dirty="0"/>
              <a:t>Working in groups</a:t>
            </a:r>
          </a:p>
          <a:p>
            <a:pPr lvl="1"/>
            <a:r>
              <a:rPr lang="en-US" sz="2400" dirty="0"/>
              <a:t>Gets nervous before and during tests</a:t>
            </a:r>
          </a:p>
          <a:p>
            <a:pPr lvl="1"/>
            <a:r>
              <a:rPr lang="en-US" sz="2400" dirty="0"/>
              <a:t>Favorite part about school is hanging with friends</a:t>
            </a:r>
          </a:p>
          <a:p>
            <a:pPr lvl="1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745CCE-B285-423A-8D18-BF43DE0A6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64502"/>
            <a:ext cx="1789113" cy="15356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51F489-E7C1-4607-9C9A-6D21E8D3A0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8" y="4522919"/>
            <a:ext cx="2003425" cy="1710241"/>
          </a:xfrm>
          <a:prstGeom prst="rect">
            <a:avLst/>
          </a:prstGeom>
        </p:spPr>
      </p:pic>
      <p:pic>
        <p:nvPicPr>
          <p:cNvPr id="1026" name="Picture 2" descr="Image result for girl taking test clipart">
            <a:extLst>
              <a:ext uri="{FF2B5EF4-FFF2-40B4-BE49-F238E27FC236}">
                <a16:creationId xmlns:a16="http://schemas.microsoft.com/office/drawing/2014/main" id="{2E868CA0-E45C-48C6-8828-6B6F114E3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387" y="1291856"/>
            <a:ext cx="1600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44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222C-72A1-4944-BC8E-FB0C86400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Carol Questions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EBB7E-31F4-43FF-BA11-C0D991B28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dirty="0"/>
              <a:t>Cognitive</a:t>
            </a:r>
          </a:p>
          <a:p>
            <a:pPr lvl="1"/>
            <a:r>
              <a:rPr lang="en-US" sz="2400" dirty="0"/>
              <a:t>Learns better with verbal teaching</a:t>
            </a:r>
          </a:p>
          <a:p>
            <a:pPr lvl="1"/>
            <a:r>
              <a:rPr lang="en-US" sz="2400" dirty="0"/>
              <a:t>Gets a little nervous with tests</a:t>
            </a:r>
          </a:p>
          <a:p>
            <a:pPr lvl="1"/>
            <a:r>
              <a:rPr lang="en-US" sz="2400" dirty="0"/>
              <a:t>Likes to work by herself</a:t>
            </a:r>
          </a:p>
          <a:p>
            <a:pPr lvl="1"/>
            <a:r>
              <a:rPr lang="en-US" sz="2400" dirty="0"/>
              <a:t>Favorite part of school is when they go outside for P.E.</a:t>
            </a:r>
          </a:p>
        </p:txBody>
      </p:sp>
      <p:pic>
        <p:nvPicPr>
          <p:cNvPr id="1026" name="Picture 2" descr="Image result for working alone clipart">
            <a:extLst>
              <a:ext uri="{FF2B5EF4-FFF2-40B4-BE49-F238E27FC236}">
                <a16:creationId xmlns:a16="http://schemas.microsoft.com/office/drawing/2014/main" id="{92E96494-B736-4BDE-9CCA-D4539763F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033" y="162983"/>
            <a:ext cx="1905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E8EA61-AE3E-4381-A35D-597FD54987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4552684"/>
            <a:ext cx="20447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8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4E1E8-54B8-4B82-A9E5-429150330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623" y="399784"/>
            <a:ext cx="9372600" cy="120041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Seth Questions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C1C5E-7ABE-48CC-A5DA-247727467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dirty="0"/>
              <a:t>Cognitive</a:t>
            </a:r>
          </a:p>
          <a:p>
            <a:pPr lvl="1"/>
            <a:r>
              <a:rPr lang="en-US" sz="2600" dirty="0"/>
              <a:t>Learns better with hands on activities</a:t>
            </a:r>
          </a:p>
          <a:p>
            <a:pPr lvl="1"/>
            <a:r>
              <a:rPr lang="en-US" sz="2600" dirty="0"/>
              <a:t>Does not get nervous before tests </a:t>
            </a:r>
          </a:p>
          <a:p>
            <a:pPr lvl="1"/>
            <a:r>
              <a:rPr lang="en-US" sz="2600" dirty="0"/>
              <a:t>Enjoys group work, more brains and opinions</a:t>
            </a:r>
          </a:p>
          <a:p>
            <a:pPr lvl="1"/>
            <a:r>
              <a:rPr lang="en-US" sz="2600" dirty="0"/>
              <a:t>Favorite part of school is meeting new people</a:t>
            </a:r>
          </a:p>
        </p:txBody>
      </p:sp>
    </p:spTree>
    <p:extLst>
      <p:ext uri="{BB962C8B-B14F-4D97-AF65-F5344CB8AC3E}">
        <p14:creationId xmlns:p14="http://schemas.microsoft.com/office/powerpoint/2010/main" val="413099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C9154-8AD7-487F-8184-473F8F80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Tiffany Questions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2378F-848B-4892-9371-70FC91F7D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2800" b="1" dirty="0"/>
          </a:p>
          <a:p>
            <a:pPr lvl="1"/>
            <a:r>
              <a:rPr lang="en-US" sz="2800" b="1" dirty="0"/>
              <a:t>Social/Emotional</a:t>
            </a:r>
          </a:p>
          <a:p>
            <a:pPr lvl="2"/>
            <a:r>
              <a:rPr lang="en-US" sz="2400" dirty="0"/>
              <a:t>Enjoys making new friends</a:t>
            </a:r>
          </a:p>
          <a:p>
            <a:pPr lvl="2"/>
            <a:r>
              <a:rPr lang="en-US" sz="2400" dirty="0"/>
              <a:t>Social in the way she makes friends</a:t>
            </a:r>
          </a:p>
          <a:p>
            <a:pPr lvl="2"/>
            <a:r>
              <a:rPr lang="en-US" sz="2400" dirty="0"/>
              <a:t>Enjoys talking with friends but rather stay in the house when with her friends</a:t>
            </a:r>
          </a:p>
          <a:p>
            <a:pPr lvl="2"/>
            <a:r>
              <a:rPr lang="en-US" sz="2400" dirty="0"/>
              <a:t>Happy/Angry</a:t>
            </a:r>
          </a:p>
          <a:p>
            <a:pPr lvl="3"/>
            <a:r>
              <a:rPr lang="en-US" sz="2400" dirty="0"/>
              <a:t>Writing stories makes her happy, angry if she gets in fights with her friends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FA20D6-D09E-4E80-95A8-0B4560F89F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880" y="4150360"/>
            <a:ext cx="574040" cy="574040"/>
          </a:xfrm>
          <a:prstGeom prst="rect">
            <a:avLst/>
          </a:prstGeom>
        </p:spPr>
      </p:pic>
      <p:pic>
        <p:nvPicPr>
          <p:cNvPr id="2052" name="Picture 4" descr="Image result for Sad Smiley Face Clip Art">
            <a:extLst>
              <a:ext uri="{FF2B5EF4-FFF2-40B4-BE49-F238E27FC236}">
                <a16:creationId xmlns:a16="http://schemas.microsoft.com/office/drawing/2014/main" id="{37737DA8-7743-41EA-876B-9C7391111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980" y="4150360"/>
            <a:ext cx="574040" cy="57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D06C13-ACAF-45CD-B4F6-F25634B248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88" y="385762"/>
            <a:ext cx="199072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6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1CBCC-F8A5-4D4D-AA1C-B251E5FF9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Carol Questions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958D8-6338-4A86-B367-624303AAD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dirty="0"/>
              <a:t>Social/Emotional</a:t>
            </a:r>
          </a:p>
          <a:p>
            <a:pPr lvl="1"/>
            <a:r>
              <a:rPr lang="en-US" sz="2400" dirty="0"/>
              <a:t>She enjoys making new friends</a:t>
            </a:r>
          </a:p>
          <a:p>
            <a:pPr lvl="1"/>
            <a:r>
              <a:rPr lang="en-US" sz="2400" dirty="0"/>
              <a:t>Goes up and says hi when making new friends</a:t>
            </a:r>
          </a:p>
          <a:p>
            <a:pPr lvl="1"/>
            <a:r>
              <a:rPr lang="en-US" sz="2400" dirty="0"/>
              <a:t>Enjoys playing freeze tag with friends</a:t>
            </a:r>
          </a:p>
          <a:p>
            <a:pPr lvl="1"/>
            <a:r>
              <a:rPr lang="en-US" sz="2400" dirty="0"/>
              <a:t>Happy/Angry</a:t>
            </a:r>
          </a:p>
          <a:p>
            <a:pPr lvl="2"/>
            <a:r>
              <a:rPr lang="en-US" sz="2400" dirty="0"/>
              <a:t>Hanging out with friends</a:t>
            </a:r>
          </a:p>
          <a:p>
            <a:pPr lvl="2"/>
            <a:r>
              <a:rPr lang="en-US" sz="2400" dirty="0"/>
              <a:t>Mom gets angry at her sister or herself</a:t>
            </a:r>
          </a:p>
        </p:txBody>
      </p:sp>
      <p:pic>
        <p:nvPicPr>
          <p:cNvPr id="2050" name="Picture 2" descr="Image result for mom getting upset clipart">
            <a:extLst>
              <a:ext uri="{FF2B5EF4-FFF2-40B4-BE49-F238E27FC236}">
                <a16:creationId xmlns:a16="http://schemas.microsoft.com/office/drawing/2014/main" id="{97AF44BB-F8AF-4CAD-B845-89E9D7CC3E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587" b="5804"/>
          <a:stretch/>
        </p:blipFill>
        <p:spPr bwMode="auto">
          <a:xfrm>
            <a:off x="9650662" y="4371447"/>
            <a:ext cx="1930151" cy="2181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making new friends clipart">
            <a:extLst>
              <a:ext uri="{FF2B5EF4-FFF2-40B4-BE49-F238E27FC236}">
                <a16:creationId xmlns:a16="http://schemas.microsoft.com/office/drawing/2014/main" id="{7D80FD0F-C2E7-448F-A4AE-19C88017A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304800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57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CADDD-BCB7-459E-BE2F-BB258E6E9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Seth Questions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347AE-0702-42FD-A22C-0A2A07FCD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dirty="0"/>
              <a:t>Social/Emotional</a:t>
            </a:r>
          </a:p>
          <a:p>
            <a:pPr lvl="1"/>
            <a:r>
              <a:rPr lang="en-US" sz="2400" dirty="0"/>
              <a:t>Stays with the same group of friends but enjoys meeting new people</a:t>
            </a:r>
          </a:p>
          <a:p>
            <a:pPr lvl="1"/>
            <a:r>
              <a:rPr lang="en-US" sz="2400" dirty="0"/>
              <a:t>Enjoys going outside with friends or playing video games</a:t>
            </a:r>
          </a:p>
          <a:p>
            <a:pPr lvl="1"/>
            <a:r>
              <a:rPr lang="en-US" sz="2400" dirty="0"/>
              <a:t>Happy/Angry</a:t>
            </a:r>
          </a:p>
          <a:p>
            <a:pPr lvl="2"/>
            <a:r>
              <a:rPr lang="en-US" sz="2400" dirty="0"/>
              <a:t>Hanging out with his friends</a:t>
            </a:r>
          </a:p>
          <a:p>
            <a:pPr lvl="2"/>
            <a:r>
              <a:rPr lang="en-US" sz="2400" dirty="0"/>
              <a:t>Ignorant people</a:t>
            </a:r>
          </a:p>
        </p:txBody>
      </p:sp>
      <p:pic>
        <p:nvPicPr>
          <p:cNvPr id="5122" name="Picture 2" descr="Image result for playing video games clipart">
            <a:extLst>
              <a:ext uri="{FF2B5EF4-FFF2-40B4-BE49-F238E27FC236}">
                <a16:creationId xmlns:a16="http://schemas.microsoft.com/office/drawing/2014/main" id="{2DDCCC84-DCAD-4147-BF2F-66B7E1152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483" y="4205287"/>
            <a:ext cx="21717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52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C766E-43B5-495A-B80B-444F5CB4B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Tiffany Questions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ABA38-3628-473E-B41A-B74C51B73B1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1"/>
            <a:endParaRPr lang="en-US" sz="2800" b="1" dirty="0"/>
          </a:p>
          <a:p>
            <a:pPr lvl="1"/>
            <a:r>
              <a:rPr lang="en-US" sz="2800" b="1" dirty="0"/>
              <a:t>Physical</a:t>
            </a:r>
          </a:p>
          <a:p>
            <a:pPr lvl="2"/>
            <a:r>
              <a:rPr lang="en-US" sz="2400" dirty="0"/>
              <a:t>She enjoys playing outside but does not play any sports</a:t>
            </a:r>
          </a:p>
          <a:p>
            <a:pPr lvl="2"/>
            <a:r>
              <a:rPr lang="en-US" sz="2400" dirty="0"/>
              <a:t>Shorter than most of her friends </a:t>
            </a:r>
          </a:p>
          <a:p>
            <a:pPr lvl="2"/>
            <a:r>
              <a:rPr lang="en-US" sz="2400" dirty="0"/>
              <a:t>Bedtime is at eight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477808-E454-4354-AF54-FF5A15EDCB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52" y="4439780"/>
            <a:ext cx="3589922" cy="22055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A5FD7D-EB77-4EC1-95A9-A863F34FC7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05" b="1515"/>
          <a:stretch/>
        </p:blipFill>
        <p:spPr>
          <a:xfrm>
            <a:off x="9623426" y="3095994"/>
            <a:ext cx="1802368" cy="271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60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ED046-BB5C-45CE-9A4E-FAFDB8E8A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Carol Questions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EBA5F-0031-4258-AECF-7A54E791D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dirty="0"/>
              <a:t>Physical </a:t>
            </a:r>
          </a:p>
          <a:p>
            <a:pPr lvl="1"/>
            <a:r>
              <a:rPr lang="en-US" sz="2400" dirty="0"/>
              <a:t>Enjoys being outside</a:t>
            </a:r>
          </a:p>
          <a:p>
            <a:pPr lvl="1"/>
            <a:r>
              <a:rPr lang="en-US" sz="2400" dirty="0"/>
              <a:t>Used to do gymnastics</a:t>
            </a:r>
          </a:p>
          <a:p>
            <a:pPr lvl="1"/>
            <a:r>
              <a:rPr lang="en-US" sz="2400" dirty="0"/>
              <a:t>Shorter than most of her friends</a:t>
            </a:r>
          </a:p>
          <a:p>
            <a:pPr lvl="1"/>
            <a:r>
              <a:rPr lang="en-US" sz="2400" dirty="0"/>
              <a:t>Goes to bed around eight</a:t>
            </a:r>
          </a:p>
        </p:txBody>
      </p:sp>
      <p:pic>
        <p:nvPicPr>
          <p:cNvPr id="3074" name="Picture 2" descr="Image result for gymnastics clipart">
            <a:extLst>
              <a:ext uri="{FF2B5EF4-FFF2-40B4-BE49-F238E27FC236}">
                <a16:creationId xmlns:a16="http://schemas.microsoft.com/office/drawing/2014/main" id="{D58A03F8-829E-4183-9286-5E29DDA1A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488" y="3657600"/>
            <a:ext cx="18383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39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7440</TotalTime>
  <Words>430</Words>
  <Application>Microsoft Office PowerPoint</Application>
  <PresentationFormat>Widescreen</PresentationFormat>
  <Paragraphs>99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Euphemia</vt:lpstr>
      <vt:lpstr>Wingdings</vt:lpstr>
      <vt:lpstr>Children Playing 16x9</vt:lpstr>
      <vt:lpstr>Three Ages Project</vt:lpstr>
      <vt:lpstr>Tiffany Questions Overview</vt:lpstr>
      <vt:lpstr>Carol Questions Overview</vt:lpstr>
      <vt:lpstr>Seth Questions Overview</vt:lpstr>
      <vt:lpstr>Tiffany Questions Overview</vt:lpstr>
      <vt:lpstr>Carol Questions Overview</vt:lpstr>
      <vt:lpstr>Seth Questions Overview</vt:lpstr>
      <vt:lpstr>Tiffany Questions Overview</vt:lpstr>
      <vt:lpstr>Carol Questions Overview</vt:lpstr>
      <vt:lpstr>Seth Questions Overview</vt:lpstr>
      <vt:lpstr>Tiffany Questions Overview</vt:lpstr>
      <vt:lpstr>Carol Questions Overview</vt:lpstr>
      <vt:lpstr>Seth Questions Interview</vt:lpstr>
      <vt:lpstr>Overview of Each Interviewee</vt:lpstr>
      <vt:lpstr>Erickson's Psychosocial Theory Stages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Ages Project</dc:title>
  <dc:creator>Emma Rae</dc:creator>
  <cp:lastModifiedBy>Emma Rae</cp:lastModifiedBy>
  <cp:revision>21</cp:revision>
  <dcterms:created xsi:type="dcterms:W3CDTF">2019-04-19T14:51:20Z</dcterms:created>
  <dcterms:modified xsi:type="dcterms:W3CDTF">2019-04-24T18:53:46Z</dcterms:modified>
</cp:coreProperties>
</file>