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61" r:id="rId5"/>
    <p:sldId id="265" r:id="rId6"/>
    <p:sldId id="259" r:id="rId7"/>
    <p:sldId id="260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12/6/2016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12/6/2016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12/6/2016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12/6/2016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12/6/2016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12/6/2016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12/6/2016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12/6/2016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12/6/2016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12/6/2016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12/6/2016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12/6/2016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document/d/19rEXHfUpmUIo_tRUi8j-aO1ep8dSxipbqVHwHkqcBaM/edi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youtube.com/watch?v=ovEYV0GAV2k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document/d/1gCXoSFCHCSXZeMkME-CNFjqOovI5s323AzidnLY7hv8/edi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Revising for Elaboration and Tone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Courtney </a:t>
            </a:r>
            <a:r>
              <a:rPr lang="en-US" dirty="0" smtClean="0"/>
              <a:t>Fisher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078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Group Practice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Group 1</a:t>
            </a:r>
          </a:p>
          <a:p>
            <a:pPr lvl="1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docs.google.com/document/d/19rEXHfUpmUIo_tRUi8j-aO1ep8dSxipbqVHwHkqcBaM/edit</a:t>
            </a:r>
            <a:endParaRPr lang="en-US" dirty="0" smtClean="0"/>
          </a:p>
          <a:p>
            <a:r>
              <a:rPr lang="en-US" dirty="0" smtClean="0"/>
              <a:t>Group 2</a:t>
            </a:r>
          </a:p>
          <a:p>
            <a:pPr lvl="1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docs.google.com/document/d/19rEXHfUpmUIo_tRUi8j-aO1ep8dSxipbqVHwHkqcBaM/edit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885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Agenda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elaboration and tone</a:t>
            </a:r>
          </a:p>
          <a:p>
            <a:pPr lvl="1"/>
            <a:r>
              <a:rPr lang="en-US" dirty="0" smtClean="0"/>
              <a:t>Discuss strategies</a:t>
            </a:r>
          </a:p>
          <a:p>
            <a:r>
              <a:rPr lang="en-US" dirty="0" smtClean="0"/>
              <a:t>Tone in Multimedia projects</a:t>
            </a:r>
          </a:p>
          <a:p>
            <a:r>
              <a:rPr lang="en-US" dirty="0" smtClean="0"/>
              <a:t>Example of how to revise for elaboration and tone</a:t>
            </a:r>
          </a:p>
          <a:p>
            <a:r>
              <a:rPr lang="en-US" dirty="0" smtClean="0"/>
              <a:t>Guided Practice: Class example of how to elaborate for elaboration and tone</a:t>
            </a:r>
          </a:p>
          <a:p>
            <a:r>
              <a:rPr lang="en-US" dirty="0" smtClean="0"/>
              <a:t>Collaboratively elaborate for revision and tone within </a:t>
            </a:r>
            <a:r>
              <a:rPr lang="en-US" dirty="0" smtClean="0"/>
              <a:t>group</a:t>
            </a:r>
          </a:p>
        </p:txBody>
      </p:sp>
    </p:spTree>
    <p:extLst>
      <p:ext uri="{BB962C8B-B14F-4D97-AF65-F5344CB8AC3E}">
        <p14:creationId xmlns:p14="http://schemas.microsoft.com/office/powerpoint/2010/main" val="2524125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Definitions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Elaboration</a:t>
            </a:r>
            <a:r>
              <a:rPr lang="en-US" dirty="0"/>
              <a:t>: </a:t>
            </a:r>
            <a:r>
              <a:rPr lang="en-US" dirty="0" smtClean="0"/>
              <a:t>“planned </a:t>
            </a:r>
            <a:r>
              <a:rPr lang="en-US" dirty="0"/>
              <a:t>or carried out with great </a:t>
            </a:r>
            <a:r>
              <a:rPr lang="en-US" dirty="0" smtClean="0"/>
              <a:t>care; marked </a:t>
            </a:r>
            <a:r>
              <a:rPr lang="en-US" dirty="0"/>
              <a:t>by complexity, fullness of detail, or </a:t>
            </a:r>
            <a:r>
              <a:rPr lang="en-US" dirty="0" smtClean="0"/>
              <a:t>ornateness”</a:t>
            </a:r>
            <a:endParaRPr lang="en-US" dirty="0"/>
          </a:p>
          <a:p>
            <a:r>
              <a:rPr lang="en-US" dirty="0" smtClean="0"/>
              <a:t>Tone: “a </a:t>
            </a:r>
            <a:r>
              <a:rPr lang="en-US" dirty="0"/>
              <a:t>quality, feeling, or attitude expressed by the words that someone uses in speaking or </a:t>
            </a:r>
            <a:r>
              <a:rPr lang="en-US" dirty="0" smtClean="0"/>
              <a:t>writing”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12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66076"/>
            <a:ext cx="10058400" cy="13716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Tone Words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8767" y="1537676"/>
            <a:ext cx="2964288" cy="3931920"/>
          </a:xfrm>
        </p:spPr>
        <p:txBody>
          <a:bodyPr>
            <a:noAutofit/>
          </a:bodyPr>
          <a:lstStyle/>
          <a:p>
            <a:r>
              <a:rPr lang="en-US" sz="2400" dirty="0" smtClean="0"/>
              <a:t>Absurd                     </a:t>
            </a:r>
          </a:p>
          <a:p>
            <a:r>
              <a:rPr lang="en-US" sz="2400" dirty="0" smtClean="0"/>
              <a:t>Angry</a:t>
            </a:r>
          </a:p>
          <a:p>
            <a:r>
              <a:rPr lang="en-US" sz="2400" dirty="0" smtClean="0"/>
              <a:t>Scared</a:t>
            </a:r>
          </a:p>
          <a:p>
            <a:r>
              <a:rPr lang="en-US" sz="2400" dirty="0" smtClean="0"/>
              <a:t>Cheerful</a:t>
            </a:r>
          </a:p>
          <a:p>
            <a:r>
              <a:rPr lang="en-US" sz="2400" dirty="0" smtClean="0"/>
              <a:t>Worried </a:t>
            </a:r>
          </a:p>
          <a:p>
            <a:r>
              <a:rPr lang="en-US" sz="2400" dirty="0" smtClean="0"/>
              <a:t>Apologetic</a:t>
            </a:r>
          </a:p>
          <a:p>
            <a:r>
              <a:rPr lang="en-US" sz="2400" dirty="0" smtClean="0"/>
              <a:t>Frank</a:t>
            </a:r>
          </a:p>
          <a:p>
            <a:r>
              <a:rPr lang="en-US" sz="2400" dirty="0" smtClean="0"/>
              <a:t>Grim</a:t>
            </a:r>
          </a:p>
          <a:p>
            <a:r>
              <a:rPr lang="en-US" sz="2400" dirty="0" smtClean="0"/>
              <a:t>Mocking</a:t>
            </a:r>
          </a:p>
          <a:p>
            <a:r>
              <a:rPr lang="en-US" sz="2400" dirty="0" smtClean="0"/>
              <a:t>Optimistic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551572" y="1478372"/>
            <a:ext cx="2884867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Playful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Satirical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Annoyed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Confident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Sympathetic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Ambivalent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Judgmental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Confused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Lamenting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Pessimistic</a:t>
            </a:r>
          </a:p>
          <a:p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1768" y="1537676"/>
            <a:ext cx="5255788" cy="4519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67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Tone in Multimedia Projects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Music can impact tone</a:t>
            </a:r>
          </a:p>
          <a:p>
            <a:pPr lvl="1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www.youtube.com/watch?v=ovEYV0GAV2k</a:t>
            </a:r>
            <a:endParaRPr lang="en-US" dirty="0" smtClean="0"/>
          </a:p>
          <a:p>
            <a:r>
              <a:rPr lang="en-US" dirty="0" smtClean="0"/>
              <a:t>Colors can also impact tone</a:t>
            </a:r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5956" y="1674326"/>
            <a:ext cx="4959575" cy="4789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820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163" y="281985"/>
            <a:ext cx="10058400" cy="13716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Strategy for Elaborating </a:t>
            </a:r>
            <a:endParaRPr lang="en-US" dirty="0">
              <a:solidFill>
                <a:schemeClr val="accent2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5679" y="1339402"/>
            <a:ext cx="5134378" cy="5195275"/>
          </a:xfrm>
        </p:spPr>
      </p:pic>
    </p:spTree>
    <p:extLst>
      <p:ext uri="{BB962C8B-B14F-4D97-AF65-F5344CB8AC3E}">
        <p14:creationId xmlns:p14="http://schemas.microsoft.com/office/powerpoint/2010/main" val="261833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66075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Strategies for Tone 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What is the denotation?</a:t>
            </a:r>
          </a:p>
          <a:p>
            <a:pPr lvl="1"/>
            <a:r>
              <a:rPr lang="en-US" sz="2800" dirty="0" smtClean="0"/>
              <a:t>Dictionary definition</a:t>
            </a:r>
          </a:p>
          <a:p>
            <a:r>
              <a:rPr lang="en-US" sz="2800" dirty="0" smtClean="0"/>
              <a:t>What is the connotation? </a:t>
            </a:r>
          </a:p>
          <a:p>
            <a:pPr lvl="1"/>
            <a:r>
              <a:rPr lang="en-US" sz="2800" dirty="0" smtClean="0"/>
              <a:t>Positive and negative associations of a word</a:t>
            </a:r>
          </a:p>
          <a:p>
            <a:r>
              <a:rPr lang="en-US" sz="2800" dirty="0" smtClean="0"/>
              <a:t>Chose the most specific nouns</a:t>
            </a:r>
          </a:p>
          <a:p>
            <a:r>
              <a:rPr lang="en-US" sz="2800" dirty="0" smtClean="0"/>
              <a:t>Chose the most specific verbs</a:t>
            </a:r>
          </a:p>
        </p:txBody>
      </p:sp>
    </p:spTree>
    <p:extLst>
      <p:ext uri="{BB962C8B-B14F-4D97-AF65-F5344CB8AC3E}">
        <p14:creationId xmlns:p14="http://schemas.microsoft.com/office/powerpoint/2010/main" val="49315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10058400" cy="13716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Example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dog </a:t>
            </a:r>
            <a:r>
              <a:rPr lang="en-US" dirty="0" smtClean="0"/>
              <a:t>barked.</a:t>
            </a:r>
            <a:endParaRPr lang="en-US" dirty="0"/>
          </a:p>
          <a:p>
            <a:r>
              <a:rPr lang="en-US" dirty="0"/>
              <a:t>The floppy-eared </a:t>
            </a:r>
            <a:r>
              <a:rPr lang="en-US" dirty="0" smtClean="0"/>
              <a:t>barked.</a:t>
            </a:r>
            <a:endParaRPr lang="en-US" dirty="0"/>
          </a:p>
          <a:p>
            <a:r>
              <a:rPr lang="en-US" dirty="0"/>
              <a:t>The floppy-eared dog whined.</a:t>
            </a:r>
          </a:p>
          <a:p>
            <a:r>
              <a:rPr lang="en-US" dirty="0"/>
              <a:t>The floppy-eared dog whined as his</a:t>
            </a:r>
          </a:p>
          <a:p>
            <a:r>
              <a:rPr lang="en-US" dirty="0"/>
              <a:t>master drove away.</a:t>
            </a:r>
          </a:p>
          <a:p>
            <a:r>
              <a:rPr lang="en-US" dirty="0"/>
              <a:t>The floppy-eared Basset Hound</a:t>
            </a:r>
          </a:p>
          <a:p>
            <a:r>
              <a:rPr lang="en-US" dirty="0"/>
              <a:t>whined as his master drove away.</a:t>
            </a:r>
          </a:p>
          <a:p>
            <a:r>
              <a:rPr lang="en-US" dirty="0"/>
              <a:t>The floppy-eared Basset Hound</a:t>
            </a:r>
          </a:p>
          <a:p>
            <a:r>
              <a:rPr lang="en-US" dirty="0"/>
              <a:t>whined pitifully as his master drove</a:t>
            </a:r>
          </a:p>
          <a:p>
            <a:r>
              <a:rPr lang="en-US" dirty="0"/>
              <a:t>away.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3732" y="1371600"/>
            <a:ext cx="3444369" cy="5150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88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Class Example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docs.google.com/document/d/1gCXoSFCHCSXZeMkME-CNFjqOovI5s323AzidnLY7hv8/edit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029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2462</TotalTime>
  <Words>230</Words>
  <Application>Microsoft Office PowerPoint</Application>
  <PresentationFormat>Widescreen</PresentationFormat>
  <Paragraphs>66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Garamond</vt:lpstr>
      <vt:lpstr>Savon</vt:lpstr>
      <vt:lpstr>Revising for Elaboration and Tone</vt:lpstr>
      <vt:lpstr>Agenda</vt:lpstr>
      <vt:lpstr>Definitions</vt:lpstr>
      <vt:lpstr>Tone Words</vt:lpstr>
      <vt:lpstr>Tone in Multimedia Projects</vt:lpstr>
      <vt:lpstr>Strategy for Elaborating </vt:lpstr>
      <vt:lpstr>Strategies for Tone </vt:lpstr>
      <vt:lpstr>Example</vt:lpstr>
      <vt:lpstr>Class Example</vt:lpstr>
      <vt:lpstr>Group Practice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Revising for Elaboration and Tone</dc:title>
  <dc:creator>courtney fisher</dc:creator>
  <cp:lastModifiedBy>courtney fisher</cp:lastModifiedBy>
  <cp:revision>21</cp:revision>
  <dcterms:created xsi:type="dcterms:W3CDTF">2016-11-02T20:54:33Z</dcterms:created>
  <dcterms:modified xsi:type="dcterms:W3CDTF">2016-12-06T16:43:23Z</dcterms:modified>
</cp:coreProperties>
</file>