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1" r:id="rId3"/>
    <p:sldId id="258" r:id="rId4"/>
    <p:sldId id="264" r:id="rId5"/>
    <p:sldId id="257" r:id="rId6"/>
    <p:sldId id="259" r:id="rId7"/>
    <p:sldId id="260" r:id="rId8"/>
    <p:sldId id="263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E8EAF7-D19B-8F44-AC42-FC107F1E791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6AFF81-538F-AA4B-9662-EBEE8F47E2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nderground.com/climate/PETM.asp%23compare" TargetMode="External"/><Relationship Id="rId4" Type="http://schemas.openxmlformats.org/officeDocument/2006/relationships/hyperlink" Target="https://www.sciencedaily.com/releases/2016/09/160901102730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laeontologyonline.com/articles/2011/the-paleocene-eocene-thermal-maximu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Paleocene Eocene Thermal Maximum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56 million years ago</a:t>
            </a:r>
          </a:p>
          <a:p>
            <a:endParaRPr lang="en-US" dirty="0"/>
          </a:p>
          <a:p>
            <a:r>
              <a:rPr lang="en-US" sz="1600" dirty="0" smtClean="0"/>
              <a:t>Troy Clift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638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498" b="-5498"/>
          <a:stretch>
            <a:fillRect/>
          </a:stretch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136464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Paleocene Epoch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813" r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051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Rapid increase in greenhouse gases</a:t>
            </a:r>
          </a:p>
          <a:p>
            <a:r>
              <a:rPr lang="en-US" dirty="0" smtClean="0"/>
              <a:t>Global temperature increase of 5 degrees </a:t>
            </a:r>
          </a:p>
          <a:p>
            <a:r>
              <a:rPr lang="en-US" dirty="0" smtClean="0"/>
              <a:t>Fossil record gives a good understanding of how climate and life were affected</a:t>
            </a:r>
          </a:p>
          <a:p>
            <a:endParaRPr lang="en-US" dirty="0"/>
          </a:p>
        </p:txBody>
      </p:sp>
      <p:pic>
        <p:nvPicPr>
          <p:cNvPr id="4" name="Picture 3" descr="Figure-2-Specimens-of-the-dinoflagellate-Apectodinium-This-genus-became-global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33" y="3667477"/>
            <a:ext cx="4453467" cy="2597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5333" y="6286500"/>
            <a:ext cx="204893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Apectodinium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9096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Methane hydrates</a:t>
            </a:r>
          </a:p>
          <a:p>
            <a:r>
              <a:rPr lang="en-US" dirty="0" smtClean="0"/>
              <a:t>Decomposing organic material</a:t>
            </a:r>
          </a:p>
          <a:p>
            <a:r>
              <a:rPr lang="en-US" dirty="0" smtClean="0"/>
              <a:t>Volcanism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4030663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Extinction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 err="1" smtClean="0"/>
              <a:t>Coccolithophores</a:t>
            </a:r>
            <a:r>
              <a:rPr lang="en-US" dirty="0" smtClean="0"/>
              <a:t> went extinct</a:t>
            </a:r>
          </a:p>
          <a:p>
            <a:r>
              <a:rPr lang="en-US" dirty="0" smtClean="0"/>
              <a:t>Coral bleaching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67" y="2328333"/>
            <a:ext cx="3064933" cy="3064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12067"/>
            <a:ext cx="503766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3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Dry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dwelling herbivores </a:t>
            </a:r>
            <a:r>
              <a:rPr lang="en-US" i="1" dirty="0" err="1" smtClean="0"/>
              <a:t>Ectocion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Copecion</a:t>
            </a:r>
            <a:r>
              <a:rPr lang="en-US" i="1" dirty="0" smtClean="0"/>
              <a:t> </a:t>
            </a:r>
            <a:r>
              <a:rPr lang="en-US" dirty="0" smtClean="0"/>
              <a:t>appear have their usual size </a:t>
            </a:r>
          </a:p>
          <a:p>
            <a:r>
              <a:rPr lang="en-US" dirty="0" smtClean="0"/>
              <a:t>Primates were much smaller than their immediate descendants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3708400"/>
            <a:ext cx="4699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CO2 levels reduce nutritional value of leaves</a:t>
            </a:r>
          </a:p>
          <a:p>
            <a:r>
              <a:rPr lang="en-US" dirty="0" smtClean="0"/>
              <a:t>Slowed growth rate</a:t>
            </a:r>
          </a:p>
          <a:p>
            <a:r>
              <a:rPr lang="en-US" dirty="0" smtClean="0"/>
              <a:t>Made leaves harder to digest</a:t>
            </a:r>
          </a:p>
        </p:txBody>
      </p:sp>
      <p:pic>
        <p:nvPicPr>
          <p:cNvPr id="5" name="Picture 4" descr="Figur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3031067"/>
            <a:ext cx="5740400" cy="38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4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this event similar to what we face today?</a:t>
            </a:r>
          </a:p>
          <a:p>
            <a:r>
              <a:rPr lang="en-US" dirty="0" smtClean="0"/>
              <a:t>Could methane hydrates play a role in climate change today?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3187700"/>
            <a:ext cx="5080000" cy="367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9700"/>
            <a:ext cx="34925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3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http://www.palaeontologyonline.com/articles/2011/the-paleocene-eocene-thermal-maximum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https://www.wunderground.com/climate/PETM.asp#</a:t>
            </a:r>
            <a:r>
              <a:rPr lang="en-US" dirty="0" smtClean="0">
                <a:hlinkClick r:id="rId3"/>
              </a:rPr>
              <a:t>compare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https://www.sciencedaily.com/releases/2016/09/160901102730.</a:t>
            </a:r>
            <a:r>
              <a:rPr lang="en-US" dirty="0" smtClean="0">
                <a:hlinkClick r:id="rId4"/>
              </a:rPr>
              <a:t>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0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103</TotalTime>
  <Words>166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Paleocene Eocene Thermal Maximum</vt:lpstr>
      <vt:lpstr>Paleocene Epoch</vt:lpstr>
      <vt:lpstr>Rapid Climate Change</vt:lpstr>
      <vt:lpstr>Causes</vt:lpstr>
      <vt:lpstr>Mass Extinction Event</vt:lpstr>
      <vt:lpstr>On Dry Land</vt:lpstr>
      <vt:lpstr>Plants</vt:lpstr>
      <vt:lpstr>Discussion</vt:lpstr>
      <vt:lpstr>Refences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Paleocene Eocene Thermal Maximum</dc:title>
  <dc:creator>Jamie Clift</dc:creator>
  <cp:lastModifiedBy>Jamie Clift</cp:lastModifiedBy>
  <cp:revision>15</cp:revision>
  <dcterms:created xsi:type="dcterms:W3CDTF">2016-11-03T20:49:22Z</dcterms:created>
  <dcterms:modified xsi:type="dcterms:W3CDTF">2016-11-03T22:33:00Z</dcterms:modified>
</cp:coreProperties>
</file>