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Nunito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98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61dd346036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61dd346036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61dd346036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61dd346036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61dd346036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61dd346036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61dd346036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61dd346036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effect of different soils on the tunneling behavior of ants.</a:t>
            </a:r>
            <a:endParaRPr/>
          </a:p>
        </p:txBody>
      </p:sp>
      <p:sp>
        <p:nvSpPr>
          <p:cNvPr id="129" name="Google Shape;129;p13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By: Elizabeth Putzig, I’yana Cary, Kiley Clark, and Stephanie Willis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 </a:t>
            </a:r>
            <a:endParaRPr/>
          </a:p>
        </p:txBody>
      </p:sp>
      <p:sp>
        <p:nvSpPr>
          <p:cNvPr id="135" name="Google Shape;135;p14"/>
          <p:cNvSpPr txBox="1">
            <a:spLocks noGrp="1"/>
          </p:cNvSpPr>
          <p:nvPr>
            <p:ph type="body" idx="1"/>
          </p:nvPr>
        </p:nvSpPr>
        <p:spPr>
          <a:xfrm>
            <a:off x="819150" y="1730450"/>
            <a:ext cx="7505700" cy="280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 sz="2400"/>
              <a:t>This project was chosen after reviewing other research projects that involved looking at ant behavior in a variety of different sediment types.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 sz="2400"/>
              <a:t>We came to the conclusion of studying 3 different environments, tunneling sand, real sand, and soil.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</a:t>
            </a:r>
            <a:endParaRPr/>
          </a:p>
        </p:txBody>
      </p:sp>
      <p:sp>
        <p:nvSpPr>
          <p:cNvPr id="141" name="Google Shape;141;p1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/>
              <a:t>How do different environments affect the tunneling behaviors of ants?</a:t>
            </a:r>
            <a:endParaRPr sz="3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>
            <a:spLocks noGrp="1"/>
          </p:cNvSpPr>
          <p:nvPr>
            <p:ph type="title"/>
          </p:nvPr>
        </p:nvSpPr>
        <p:spPr>
          <a:xfrm>
            <a:off x="819150" y="225925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Hypothesis and Predictions </a:t>
            </a:r>
            <a:endParaRPr/>
          </a:p>
        </p:txBody>
      </p:sp>
      <p:sp>
        <p:nvSpPr>
          <p:cNvPr id="147" name="Google Shape;147;p16"/>
          <p:cNvSpPr txBox="1">
            <a:spLocks noGrp="1"/>
          </p:cNvSpPr>
          <p:nvPr>
            <p:ph type="body" idx="1"/>
          </p:nvPr>
        </p:nvSpPr>
        <p:spPr>
          <a:xfrm>
            <a:off x="819150" y="902425"/>
            <a:ext cx="7505700" cy="356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 </a:t>
            </a:r>
            <a:r>
              <a:rPr lang="en" sz="1700" b="1"/>
              <a:t>Hypothesis</a:t>
            </a:r>
            <a:r>
              <a:rPr lang="en" sz="1700"/>
              <a:t>: </a:t>
            </a:r>
            <a:endParaRPr sz="1700"/>
          </a:p>
          <a:p>
            <a:pPr marL="457200" lvl="0" indent="-33337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650"/>
              <a:buChar char="-"/>
            </a:pPr>
            <a:r>
              <a:rPr lang="en" sz="1650">
                <a:solidFill>
                  <a:srgbClr val="000000"/>
                </a:solidFill>
              </a:rPr>
              <a:t>If the ant’s environment is changed then their tunneling behavior adapt to that environment. </a:t>
            </a:r>
            <a:endParaRPr sz="165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/>
              <a:t>Predictions</a:t>
            </a:r>
            <a:r>
              <a:rPr lang="en" sz="1700"/>
              <a:t>: </a:t>
            </a:r>
            <a:endParaRPr sz="1700"/>
          </a:p>
          <a:p>
            <a:pPr marL="457200" lvl="0" indent="-3302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600"/>
              <a:buChar char="-"/>
            </a:pPr>
            <a:r>
              <a:rPr lang="en" sz="1600">
                <a:solidFill>
                  <a:srgbClr val="000000"/>
                </a:solidFill>
              </a:rPr>
              <a:t>Ants in the environment of the tunneling sand will form more elaborate tunnels.</a:t>
            </a:r>
            <a:endParaRPr sz="1600">
              <a:solidFill>
                <a:srgbClr val="000000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-"/>
            </a:pPr>
            <a:r>
              <a:rPr lang="en" sz="1600">
                <a:solidFill>
                  <a:srgbClr val="000000"/>
                </a:solidFill>
              </a:rPr>
              <a:t>Ants that are in the environment with soil will not form elaborate tunnels because the soil will be more difficult for them to dig through than the fake sand</a:t>
            </a:r>
            <a:endParaRPr sz="1600">
              <a:solidFill>
                <a:srgbClr val="000000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-"/>
            </a:pPr>
            <a:r>
              <a:rPr lang="en" sz="1600">
                <a:solidFill>
                  <a:srgbClr val="000000"/>
                </a:solidFill>
              </a:rPr>
              <a:t>Ants in the real sand will form moderately elaborate tunnels since the environment is similar to that of the fake sand.</a:t>
            </a:r>
            <a:endParaRPr sz="1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7"/>
          <p:cNvSpPr txBox="1">
            <a:spLocks noGrp="1"/>
          </p:cNvSpPr>
          <p:nvPr>
            <p:ph type="title"/>
          </p:nvPr>
        </p:nvSpPr>
        <p:spPr>
          <a:xfrm>
            <a:off x="558875" y="2693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Experimental Design </a:t>
            </a:r>
            <a:endParaRPr/>
          </a:p>
        </p:txBody>
      </p:sp>
      <p:sp>
        <p:nvSpPr>
          <p:cNvPr id="153" name="Google Shape;153;p17"/>
          <p:cNvSpPr/>
          <p:nvPr/>
        </p:nvSpPr>
        <p:spPr>
          <a:xfrm>
            <a:off x="558875" y="1115450"/>
            <a:ext cx="1337400" cy="954600"/>
          </a:xfrm>
          <a:prstGeom prst="rect">
            <a:avLst/>
          </a:prstGeom>
          <a:solidFill>
            <a:srgbClr val="F1E1B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7"/>
          <p:cNvSpPr/>
          <p:nvPr/>
        </p:nvSpPr>
        <p:spPr>
          <a:xfrm>
            <a:off x="558875" y="2197400"/>
            <a:ext cx="1337400" cy="9546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7"/>
          <p:cNvSpPr/>
          <p:nvPr/>
        </p:nvSpPr>
        <p:spPr>
          <a:xfrm>
            <a:off x="2231088" y="2197400"/>
            <a:ext cx="1337400" cy="9546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7"/>
          <p:cNvSpPr/>
          <p:nvPr/>
        </p:nvSpPr>
        <p:spPr>
          <a:xfrm>
            <a:off x="2231088" y="1115450"/>
            <a:ext cx="1337400" cy="954600"/>
          </a:xfrm>
          <a:prstGeom prst="rect">
            <a:avLst/>
          </a:prstGeom>
          <a:solidFill>
            <a:srgbClr val="F1E1B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7"/>
          <p:cNvSpPr/>
          <p:nvPr/>
        </p:nvSpPr>
        <p:spPr>
          <a:xfrm>
            <a:off x="558875" y="3279350"/>
            <a:ext cx="1337400" cy="954600"/>
          </a:xfrm>
          <a:prstGeom prst="rect">
            <a:avLst/>
          </a:prstGeom>
          <a:solidFill>
            <a:srgbClr val="783F0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7"/>
          <p:cNvSpPr/>
          <p:nvPr/>
        </p:nvSpPr>
        <p:spPr>
          <a:xfrm>
            <a:off x="2231088" y="3279350"/>
            <a:ext cx="1337400" cy="954600"/>
          </a:xfrm>
          <a:prstGeom prst="rect">
            <a:avLst/>
          </a:prstGeom>
          <a:solidFill>
            <a:srgbClr val="783F0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7"/>
          <p:cNvSpPr/>
          <p:nvPr/>
        </p:nvSpPr>
        <p:spPr>
          <a:xfrm>
            <a:off x="3903300" y="2197400"/>
            <a:ext cx="1337400" cy="9546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7"/>
          <p:cNvSpPr/>
          <p:nvPr/>
        </p:nvSpPr>
        <p:spPr>
          <a:xfrm>
            <a:off x="3904488" y="1115450"/>
            <a:ext cx="1337400" cy="954600"/>
          </a:xfrm>
          <a:prstGeom prst="rect">
            <a:avLst/>
          </a:prstGeom>
          <a:solidFill>
            <a:srgbClr val="F1E1B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7"/>
          <p:cNvSpPr/>
          <p:nvPr/>
        </p:nvSpPr>
        <p:spPr>
          <a:xfrm>
            <a:off x="3903300" y="3279350"/>
            <a:ext cx="1337400" cy="954600"/>
          </a:xfrm>
          <a:prstGeom prst="rect">
            <a:avLst/>
          </a:prstGeom>
          <a:solidFill>
            <a:srgbClr val="783F0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7"/>
          <p:cNvSpPr txBox="1"/>
          <p:nvPr/>
        </p:nvSpPr>
        <p:spPr>
          <a:xfrm>
            <a:off x="5713650" y="769400"/>
            <a:ext cx="3011700" cy="381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Calibri"/>
              <a:buChar char="-"/>
            </a:pPr>
            <a:r>
              <a:rPr lang="en" sz="17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9 ant farms</a:t>
            </a:r>
            <a:endParaRPr sz="17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Calibri"/>
              <a:buChar char="-"/>
            </a:pPr>
            <a:r>
              <a:rPr lang="en" sz="17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10 ants in each farm</a:t>
            </a:r>
            <a:endParaRPr sz="17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Calibri"/>
              <a:buChar char="-"/>
            </a:pPr>
            <a:r>
              <a:rPr lang="en" sz="17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Feed the ants on Wednesdays. </a:t>
            </a:r>
            <a:endParaRPr sz="17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Calibri"/>
              <a:buChar char="-"/>
            </a:pPr>
            <a:r>
              <a:rPr lang="en" sz="17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Measure tunnel conditions everyday if possible.</a:t>
            </a:r>
            <a:endParaRPr sz="17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Calibri"/>
              <a:buChar char="-"/>
            </a:pPr>
            <a:r>
              <a:rPr lang="en" sz="17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Tunnel conditions will include: </a:t>
            </a:r>
            <a:endParaRPr sz="17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Calibri"/>
              <a:buChar char="-"/>
            </a:pPr>
            <a:r>
              <a:rPr lang="en" sz="17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Length of tunnels, width of tunnels, # of tunnels, branches/no branches, # of intersections, curved or straight tunnels, upper quadrant vs lower, etc.</a:t>
            </a:r>
            <a:endParaRPr sz="17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7"/>
          <p:cNvSpPr txBox="1"/>
          <p:nvPr/>
        </p:nvSpPr>
        <p:spPr>
          <a:xfrm>
            <a:off x="706450" y="1041100"/>
            <a:ext cx="942000" cy="1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alibri"/>
                <a:ea typeface="Calibri"/>
                <a:cs typeface="Calibri"/>
                <a:sym typeface="Calibri"/>
              </a:rPr>
              <a:t>Tunneling Sand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7"/>
          <p:cNvSpPr txBox="1"/>
          <p:nvPr/>
        </p:nvSpPr>
        <p:spPr>
          <a:xfrm>
            <a:off x="2428775" y="1041100"/>
            <a:ext cx="942000" cy="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alibri"/>
                <a:ea typeface="Calibri"/>
                <a:cs typeface="Calibri"/>
                <a:sym typeface="Calibri"/>
              </a:rPr>
              <a:t>Tunneling Sand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7"/>
          <p:cNvSpPr txBox="1"/>
          <p:nvPr/>
        </p:nvSpPr>
        <p:spPr>
          <a:xfrm>
            <a:off x="4102175" y="1041100"/>
            <a:ext cx="942000" cy="33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alibri"/>
                <a:ea typeface="Calibri"/>
                <a:cs typeface="Calibri"/>
                <a:sym typeface="Calibri"/>
              </a:rPr>
              <a:t>Tunneling Sand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17"/>
          <p:cNvSpPr txBox="1"/>
          <p:nvPr/>
        </p:nvSpPr>
        <p:spPr>
          <a:xfrm>
            <a:off x="558900" y="2067225"/>
            <a:ext cx="1337400" cy="3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alibri"/>
                <a:ea typeface="Calibri"/>
                <a:cs typeface="Calibri"/>
                <a:sym typeface="Calibri"/>
              </a:rPr>
              <a:t>Real Sand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17"/>
          <p:cNvSpPr txBox="1"/>
          <p:nvPr/>
        </p:nvSpPr>
        <p:spPr>
          <a:xfrm>
            <a:off x="2273838" y="2065725"/>
            <a:ext cx="1251900" cy="27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alibri"/>
                <a:ea typeface="Calibri"/>
                <a:cs typeface="Calibri"/>
                <a:sym typeface="Calibri"/>
              </a:rPr>
              <a:t>Real Sand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17"/>
          <p:cNvSpPr txBox="1"/>
          <p:nvPr/>
        </p:nvSpPr>
        <p:spPr>
          <a:xfrm>
            <a:off x="3903300" y="2099750"/>
            <a:ext cx="1251900" cy="3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alibri"/>
                <a:ea typeface="Calibri"/>
                <a:cs typeface="Calibri"/>
                <a:sym typeface="Calibri"/>
              </a:rPr>
              <a:t>Real Sand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7"/>
          <p:cNvSpPr txBox="1"/>
          <p:nvPr/>
        </p:nvSpPr>
        <p:spPr>
          <a:xfrm>
            <a:off x="558900" y="3214300"/>
            <a:ext cx="1103100" cy="27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alibri"/>
                <a:ea typeface="Calibri"/>
                <a:cs typeface="Calibri"/>
                <a:sym typeface="Calibri"/>
              </a:rPr>
              <a:t>Soil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17"/>
          <p:cNvSpPr txBox="1"/>
          <p:nvPr/>
        </p:nvSpPr>
        <p:spPr>
          <a:xfrm>
            <a:off x="2231100" y="3186550"/>
            <a:ext cx="1103100" cy="33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alibri"/>
                <a:ea typeface="Calibri"/>
                <a:cs typeface="Calibri"/>
                <a:sym typeface="Calibri"/>
              </a:rPr>
              <a:t>Soil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7"/>
          <p:cNvSpPr txBox="1"/>
          <p:nvPr/>
        </p:nvSpPr>
        <p:spPr>
          <a:xfrm>
            <a:off x="3903325" y="3208200"/>
            <a:ext cx="942000" cy="27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alibri"/>
                <a:ea typeface="Calibri"/>
                <a:cs typeface="Calibri"/>
                <a:sym typeface="Calibri"/>
              </a:rPr>
              <a:t>Soil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246</Words>
  <Application>Microsoft Office PowerPoint</Application>
  <PresentationFormat>On-screen Show (16:9)</PresentationFormat>
  <Paragraphs>30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Nunito</vt:lpstr>
      <vt:lpstr>Calibri</vt:lpstr>
      <vt:lpstr>Shift</vt:lpstr>
      <vt:lpstr>The effect of different soils on the tunneling behavior of ants.</vt:lpstr>
      <vt:lpstr>Background </vt:lpstr>
      <vt:lpstr>Question</vt:lpstr>
      <vt:lpstr>Hypothesis and Predictions </vt:lpstr>
      <vt:lpstr>Experimental Design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 of different soils on the tunneling behavior of ants.</dc:title>
  <dc:creator>Kiley Clark</dc:creator>
  <cp:lastModifiedBy>Kiley Clark</cp:lastModifiedBy>
  <cp:revision>1</cp:revision>
  <dcterms:modified xsi:type="dcterms:W3CDTF">2019-10-01T01:51:22Z</dcterms:modified>
</cp:coreProperties>
</file>