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36576000" cy="27432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6B9C4-DA82-4EE5-BD01-691BA257BD8A}" v="15" dt="2020-04-20T14:36:32.486"/>
  </p1510:revLst>
</p1510:revInfo>
</file>

<file path=ppt/tableStyles.xml><?xml version="1.0" encoding="utf-8"?>
<a:tblStyleLst xmlns:a="http://schemas.openxmlformats.org/drawingml/2006/main" def="{A66266E7-A7C4-485B-9829-702BCD2ADDE8}">
  <a:tblStyle styleId="{A66266E7-A7C4-485B-9829-702BCD2AD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78" autoAdjust="0"/>
    <p:restoredTop sz="96052" autoAdjust="0"/>
  </p:normalViewPr>
  <p:slideViewPr>
    <p:cSldViewPr snapToGrid="0">
      <p:cViewPr varScale="1">
        <p:scale>
          <a:sx n="21" d="100"/>
          <a:sy n="21" d="100"/>
        </p:scale>
        <p:origin x="182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29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2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89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96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47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5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32918401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9236100" y="-1006498"/>
            <a:ext cx="18103799" cy="3291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8929400" y="8686754"/>
            <a:ext cx="23406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65401" y="761955"/>
            <a:ext cx="23406000" cy="2407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743199" y="8521701"/>
            <a:ext cx="31089601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486399" y="15544798"/>
            <a:ext cx="25603200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None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889251" y="17627602"/>
            <a:ext cx="31089601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1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889251" y="11626854"/>
            <a:ext cx="31089601" cy="60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16154400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8592798" y="6400802"/>
            <a:ext cx="16154400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828799" y="6140451"/>
            <a:ext cx="161607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828799" y="8699500"/>
            <a:ext cx="16160700" cy="15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»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8580102" y="6140451"/>
            <a:ext cx="161670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8580102" y="8699500"/>
            <a:ext cx="16167000" cy="15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»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28802" y="1092200"/>
            <a:ext cx="12033299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4300200" y="1092202"/>
            <a:ext cx="20447100" cy="234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828802" y="5740402"/>
            <a:ext cx="12033299" cy="18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169151" y="19202398"/>
            <a:ext cx="219456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7169151" y="2451099"/>
            <a:ext cx="21945600" cy="16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169151" y="21469352"/>
            <a:ext cx="21945600" cy="3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32918401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450468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7B096-F6AF-44B1-8F76-9905D5521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619884" y="1872701"/>
            <a:ext cx="738724" cy="7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1009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450468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46212-5E72-4332-8F72-43BEB1D81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9157" y="3313177"/>
            <a:ext cx="930573" cy="9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3236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507187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A1B19D-1AF5-40A9-857A-2A037F553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08743" y="11579086"/>
            <a:ext cx="1034807" cy="10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0399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5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450468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11319-E1A8-4934-9FFF-EA184F8B8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174587" y="5991800"/>
            <a:ext cx="781701" cy="7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3216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657550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836B56-0450-4D6D-8A28-D044B0F13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043525" y="13471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16165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3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507187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dirty="0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384684" y="3224232"/>
            <a:ext cx="13656184" cy="78672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356917" y="3186802"/>
            <a:ext cx="12016816" cy="7501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745625" y="23285400"/>
            <a:ext cx="10541125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"ANNOTATED CELL AND MOLECULAR BIOLOGY 3e: WHAT WE KNOW 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All Versions. 8.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99000"/>
              </a:lnSpc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Eriksson, N. Wu, S. et al. 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Laino,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E4F3ED-EEF7-4995-BFCD-AABBF53E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386225" y="44792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8565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5730</Words>
  <Application>Microsoft Office PowerPoint</Application>
  <PresentationFormat>Custom</PresentationFormat>
  <Paragraphs>528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Noto Sans Symbols</vt:lpstr>
      <vt:lpstr>Helvetica Neue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Kiley Clark</dc:creator>
  <cp:lastModifiedBy>Kiley Clark</cp:lastModifiedBy>
  <cp:revision>31</cp:revision>
  <dcterms:modified xsi:type="dcterms:W3CDTF">2020-04-20T14:45:04Z</dcterms:modified>
</cp:coreProperties>
</file>