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 id="2147483661" r:id="rId2"/>
  </p:sldMasterIdLst>
  <p:notesMasterIdLst>
    <p:notesMasterId r:id="rId4"/>
  </p:notesMasterIdLst>
  <p:sldIdLst>
    <p:sldId id="256" r:id="rId3"/>
  </p:sldIdLst>
  <p:sldSz cx="51206400" cy="32004000"/>
  <p:notesSz cx="32918400" cy="51206400"/>
  <p:embeddedFontLst>
    <p:embeddedFont>
      <p:font typeface="Calibri" panose="020F0502020204030204" pitchFamily="34" charset="0"/>
      <p:regular r:id="rId5"/>
      <p:bold r:id="rId6"/>
      <p:italic r:id="rId7"/>
      <p:boldItalic r:id="rId8"/>
    </p:embeddedFont>
    <p:embeddedFont>
      <p:font typeface="Droid Serif" panose="020B0604020202020204" charset="0"/>
      <p:regular r:id="rId9"/>
      <p:bold r:id="rId10"/>
      <p:italic r:id="rId11"/>
      <p:boldItalic r:id="rId12"/>
    </p:embeddedFont>
    <p:embeddedFont>
      <p:font typeface="Helvetica Neue" panose="020B0604020202020204" charset="0"/>
      <p:regular r:id="rId13"/>
      <p:bold r:id="rId14"/>
      <p:italic r:id="rId15"/>
      <p:boldItalic r:id="rId16"/>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60"/>
  </p:normalViewPr>
  <p:slideViewPr>
    <p:cSldViewPr snapToGrid="0">
      <p:cViewPr>
        <p:scale>
          <a:sx n="20" d="100"/>
          <a:sy n="20" d="100"/>
        </p:scale>
        <p:origin x="79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3" Type="http://schemas.openxmlformats.org/officeDocument/2006/relationships/font" Target="fonts/font9.fntdata"/><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font" Target="fonts/font3.fntdata"/><Relationship Id="rId12" Type="http://schemas.openxmlformats.org/officeDocument/2006/relationships/font" Target="fonts/font8.fntdata"/><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font" Target="fonts/font12.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font" Target="fonts/font7.fntdata"/><Relationship Id="rId5" Type="http://schemas.openxmlformats.org/officeDocument/2006/relationships/font" Target="fonts/font1.fntdata"/><Relationship Id="rId15" Type="http://schemas.openxmlformats.org/officeDocument/2006/relationships/font" Target="fonts/font11.fntdata"/><Relationship Id="rId10" Type="http://schemas.openxmlformats.org/officeDocument/2006/relationships/font" Target="fonts/font6.fntdata"/><Relationship Id="rId19" Type="http://schemas.openxmlformats.org/officeDocument/2006/relationships/theme" Target="theme/theme1.xml"/><Relationship Id="rId4" Type="http://schemas.openxmlformats.org/officeDocument/2006/relationships/notesMaster" Target="notesMasters/notesMaster1.xml"/><Relationship Id="rId9" Type="http://schemas.openxmlformats.org/officeDocument/2006/relationships/font" Target="fonts/font5.fntdata"/><Relationship Id="rId14" Type="http://schemas.openxmlformats.org/officeDocument/2006/relationships/font" Target="fonts/font10.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14265275" cy="2560636"/>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sz="3200" b="0" i="0" u="none" strike="noStrike" cap="none" baseline="0">
                <a:solidFill>
                  <a:srgbClr val="000000"/>
                </a:solidFill>
                <a:latin typeface="Helvetica Neue"/>
                <a:ea typeface="Helvetica Neue"/>
                <a:cs typeface="Helvetica Neue"/>
                <a:sym typeface="Helvetica Neue"/>
              </a:defRPr>
            </a:lvl1pPr>
            <a:lvl2pPr marL="457200" marR="0" indent="0" algn="l" rtl="0">
              <a:lnSpc>
                <a:spcPct val="100000"/>
              </a:lnSpc>
              <a:spcBef>
                <a:spcPts val="0"/>
              </a:spcBef>
              <a:spcAft>
                <a:spcPts val="0"/>
              </a:spcAft>
              <a:defRPr sz="3200" b="0" i="0" u="none" strike="noStrike" cap="none" baseline="0">
                <a:solidFill>
                  <a:srgbClr val="000000"/>
                </a:solidFill>
                <a:latin typeface="Helvetica Neue"/>
                <a:ea typeface="Helvetica Neue"/>
                <a:cs typeface="Helvetica Neue"/>
                <a:sym typeface="Helvetica Neue"/>
              </a:defRPr>
            </a:lvl2pPr>
            <a:lvl3pPr marL="914400" marR="0" indent="0" algn="l" rtl="0">
              <a:lnSpc>
                <a:spcPct val="100000"/>
              </a:lnSpc>
              <a:spcBef>
                <a:spcPts val="0"/>
              </a:spcBef>
              <a:spcAft>
                <a:spcPts val="0"/>
              </a:spcAft>
              <a:defRPr sz="3200" b="0" i="0" u="none" strike="noStrike" cap="none" baseline="0">
                <a:solidFill>
                  <a:srgbClr val="000000"/>
                </a:solidFill>
                <a:latin typeface="Helvetica Neue"/>
                <a:ea typeface="Helvetica Neue"/>
                <a:cs typeface="Helvetica Neue"/>
                <a:sym typeface="Helvetica Neue"/>
              </a:defRPr>
            </a:lvl3pPr>
            <a:lvl4pPr marL="1371600" marR="0" indent="0" algn="l" rtl="0">
              <a:lnSpc>
                <a:spcPct val="100000"/>
              </a:lnSpc>
              <a:spcBef>
                <a:spcPts val="0"/>
              </a:spcBef>
              <a:spcAft>
                <a:spcPts val="0"/>
              </a:spcAft>
              <a:defRPr sz="3200" b="0" i="0" u="none" strike="noStrike" cap="none" baseline="0">
                <a:solidFill>
                  <a:srgbClr val="000000"/>
                </a:solidFill>
                <a:latin typeface="Helvetica Neue"/>
                <a:ea typeface="Helvetica Neue"/>
                <a:cs typeface="Helvetica Neue"/>
                <a:sym typeface="Helvetica Neue"/>
              </a:defRPr>
            </a:lvl4pPr>
            <a:lvl5pPr marL="1828800" marR="0" indent="0" algn="l" rtl="0">
              <a:lnSpc>
                <a:spcPct val="100000"/>
              </a:lnSpc>
              <a:spcBef>
                <a:spcPts val="0"/>
              </a:spcBef>
              <a:spcAft>
                <a:spcPts val="0"/>
              </a:spcAft>
              <a:defRPr sz="3200" b="0" i="0" u="none" strike="noStrike" cap="none" baseline="0">
                <a:solidFill>
                  <a:srgbClr val="000000"/>
                </a:solidFill>
                <a:latin typeface="Helvetica Neue"/>
                <a:ea typeface="Helvetica Neue"/>
                <a:cs typeface="Helvetica Neue"/>
                <a:sym typeface="Helvetica Neue"/>
              </a:defRPr>
            </a:lvl5pPr>
            <a:lvl6pPr marL="2286000" marR="0" indent="0" algn="l" rtl="0">
              <a:lnSpc>
                <a:spcPct val="100000"/>
              </a:lnSpc>
              <a:spcBef>
                <a:spcPts val="0"/>
              </a:spcBef>
              <a:spcAft>
                <a:spcPts val="0"/>
              </a:spcAft>
              <a:defRPr sz="3200" b="0" i="0" u="none" strike="noStrike" cap="none" baseline="0">
                <a:solidFill>
                  <a:srgbClr val="000000"/>
                </a:solidFill>
                <a:latin typeface="Helvetica Neue"/>
                <a:ea typeface="Helvetica Neue"/>
                <a:cs typeface="Helvetica Neue"/>
                <a:sym typeface="Helvetica Neue"/>
              </a:defRPr>
            </a:lvl6pPr>
            <a:lvl7pPr marL="3200400" marR="0" indent="0" algn="l" rtl="0">
              <a:lnSpc>
                <a:spcPct val="100000"/>
              </a:lnSpc>
              <a:spcBef>
                <a:spcPts val="0"/>
              </a:spcBef>
              <a:spcAft>
                <a:spcPts val="0"/>
              </a:spcAft>
              <a:defRPr sz="3200" b="0" i="0" u="none" strike="noStrike" cap="none" baseline="0">
                <a:solidFill>
                  <a:srgbClr val="000000"/>
                </a:solidFill>
                <a:latin typeface="Helvetica Neue"/>
                <a:ea typeface="Helvetica Neue"/>
                <a:cs typeface="Helvetica Neue"/>
                <a:sym typeface="Helvetica Neue"/>
              </a:defRPr>
            </a:lvl7pPr>
            <a:lvl8pPr marL="4572000" marR="0" indent="0" algn="l" rtl="0">
              <a:lnSpc>
                <a:spcPct val="100000"/>
              </a:lnSpc>
              <a:spcBef>
                <a:spcPts val="0"/>
              </a:spcBef>
              <a:spcAft>
                <a:spcPts val="0"/>
              </a:spcAft>
              <a:defRPr sz="3200" b="0" i="0" u="none" strike="noStrike" cap="none" baseline="0">
                <a:solidFill>
                  <a:srgbClr val="000000"/>
                </a:solidFill>
                <a:latin typeface="Helvetica Neue"/>
                <a:ea typeface="Helvetica Neue"/>
                <a:cs typeface="Helvetica Neue"/>
                <a:sym typeface="Helvetica Neue"/>
              </a:defRPr>
            </a:lvl8pPr>
            <a:lvl9pPr marL="6400800" marR="0" indent="0" algn="l" rtl="0">
              <a:lnSpc>
                <a:spcPct val="100000"/>
              </a:lnSpc>
              <a:spcBef>
                <a:spcPts val="0"/>
              </a:spcBef>
              <a:spcAft>
                <a:spcPts val="0"/>
              </a:spcAft>
              <a:defRPr sz="3200" b="0" i="0" u="none" strike="noStrike" cap="none" baseline="0">
                <a:solidFill>
                  <a:srgbClr val="000000"/>
                </a:solidFill>
                <a:latin typeface="Helvetica Neue"/>
                <a:ea typeface="Helvetica Neue"/>
                <a:cs typeface="Helvetica Neue"/>
                <a:sym typeface="Helvetica Neue"/>
              </a:defRPr>
            </a:lvl9pPr>
          </a:lstStyle>
          <a:p>
            <a:endParaRPr/>
          </a:p>
        </p:txBody>
      </p:sp>
      <p:sp>
        <p:nvSpPr>
          <p:cNvPr id="3" name="Shape 3"/>
          <p:cNvSpPr txBox="1">
            <a:spLocks noGrp="1"/>
          </p:cNvSpPr>
          <p:nvPr>
            <p:ph type="dt" idx="10"/>
          </p:nvPr>
        </p:nvSpPr>
        <p:spPr>
          <a:xfrm>
            <a:off x="18646775" y="0"/>
            <a:ext cx="14263687" cy="2560636"/>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defRPr sz="1200" b="0" i="0" u="none" strike="noStrike" cap="none" baseline="0">
                <a:solidFill>
                  <a:srgbClr val="000000"/>
                </a:solidFill>
                <a:latin typeface="Calibri"/>
                <a:ea typeface="Calibri"/>
                <a:cs typeface="Calibri"/>
                <a:sym typeface="Calibri"/>
              </a:defRPr>
            </a:lvl1pPr>
            <a:lvl2pPr marL="457200" marR="0" indent="0" algn="l" rtl="0">
              <a:lnSpc>
                <a:spcPct val="100000"/>
              </a:lnSpc>
              <a:spcBef>
                <a:spcPts val="0"/>
              </a:spcBef>
              <a:spcAft>
                <a:spcPts val="0"/>
              </a:spcAft>
              <a:defRPr sz="3200" b="0" i="0" u="none" strike="noStrike" cap="none" baseline="0">
                <a:solidFill>
                  <a:srgbClr val="000000"/>
                </a:solidFill>
                <a:latin typeface="Helvetica Neue"/>
                <a:ea typeface="Helvetica Neue"/>
                <a:cs typeface="Helvetica Neue"/>
                <a:sym typeface="Helvetica Neue"/>
              </a:defRPr>
            </a:lvl2pPr>
            <a:lvl3pPr marL="914400" marR="0" indent="0" algn="l" rtl="0">
              <a:lnSpc>
                <a:spcPct val="100000"/>
              </a:lnSpc>
              <a:spcBef>
                <a:spcPts val="0"/>
              </a:spcBef>
              <a:spcAft>
                <a:spcPts val="0"/>
              </a:spcAft>
              <a:defRPr sz="3200" b="0" i="0" u="none" strike="noStrike" cap="none" baseline="0">
                <a:solidFill>
                  <a:srgbClr val="000000"/>
                </a:solidFill>
                <a:latin typeface="Helvetica Neue"/>
                <a:ea typeface="Helvetica Neue"/>
                <a:cs typeface="Helvetica Neue"/>
                <a:sym typeface="Helvetica Neue"/>
              </a:defRPr>
            </a:lvl3pPr>
            <a:lvl4pPr marL="1371600" marR="0" indent="0" algn="l" rtl="0">
              <a:lnSpc>
                <a:spcPct val="100000"/>
              </a:lnSpc>
              <a:spcBef>
                <a:spcPts val="0"/>
              </a:spcBef>
              <a:spcAft>
                <a:spcPts val="0"/>
              </a:spcAft>
              <a:defRPr sz="3200" b="0" i="0" u="none" strike="noStrike" cap="none" baseline="0">
                <a:solidFill>
                  <a:srgbClr val="000000"/>
                </a:solidFill>
                <a:latin typeface="Helvetica Neue"/>
                <a:ea typeface="Helvetica Neue"/>
                <a:cs typeface="Helvetica Neue"/>
                <a:sym typeface="Helvetica Neue"/>
              </a:defRPr>
            </a:lvl4pPr>
            <a:lvl5pPr marL="1828800" marR="0" indent="0" algn="l" rtl="0">
              <a:lnSpc>
                <a:spcPct val="100000"/>
              </a:lnSpc>
              <a:spcBef>
                <a:spcPts val="0"/>
              </a:spcBef>
              <a:spcAft>
                <a:spcPts val="0"/>
              </a:spcAft>
              <a:defRPr sz="3200" b="0" i="0" u="none" strike="noStrike" cap="none" baseline="0">
                <a:solidFill>
                  <a:srgbClr val="000000"/>
                </a:solidFill>
                <a:latin typeface="Helvetica Neue"/>
                <a:ea typeface="Helvetica Neue"/>
                <a:cs typeface="Helvetica Neue"/>
                <a:sym typeface="Helvetica Neue"/>
              </a:defRPr>
            </a:lvl5pPr>
            <a:lvl6pPr marL="2286000" marR="0" indent="0" algn="l" rtl="0">
              <a:lnSpc>
                <a:spcPct val="100000"/>
              </a:lnSpc>
              <a:spcBef>
                <a:spcPts val="0"/>
              </a:spcBef>
              <a:spcAft>
                <a:spcPts val="0"/>
              </a:spcAft>
              <a:defRPr sz="3200" b="0" i="0" u="none" strike="noStrike" cap="none" baseline="0">
                <a:solidFill>
                  <a:srgbClr val="000000"/>
                </a:solidFill>
                <a:latin typeface="Helvetica Neue"/>
                <a:ea typeface="Helvetica Neue"/>
                <a:cs typeface="Helvetica Neue"/>
                <a:sym typeface="Helvetica Neue"/>
              </a:defRPr>
            </a:lvl6pPr>
            <a:lvl7pPr marL="3200400" marR="0" indent="0" algn="l" rtl="0">
              <a:lnSpc>
                <a:spcPct val="100000"/>
              </a:lnSpc>
              <a:spcBef>
                <a:spcPts val="0"/>
              </a:spcBef>
              <a:spcAft>
                <a:spcPts val="0"/>
              </a:spcAft>
              <a:defRPr sz="3200" b="0" i="0" u="none" strike="noStrike" cap="none" baseline="0">
                <a:solidFill>
                  <a:srgbClr val="000000"/>
                </a:solidFill>
                <a:latin typeface="Helvetica Neue"/>
                <a:ea typeface="Helvetica Neue"/>
                <a:cs typeface="Helvetica Neue"/>
                <a:sym typeface="Helvetica Neue"/>
              </a:defRPr>
            </a:lvl7pPr>
            <a:lvl8pPr marL="4572000" marR="0" indent="0" algn="l" rtl="0">
              <a:lnSpc>
                <a:spcPct val="100000"/>
              </a:lnSpc>
              <a:spcBef>
                <a:spcPts val="0"/>
              </a:spcBef>
              <a:spcAft>
                <a:spcPts val="0"/>
              </a:spcAft>
              <a:defRPr sz="3200" b="0" i="0" u="none" strike="noStrike" cap="none" baseline="0">
                <a:solidFill>
                  <a:srgbClr val="000000"/>
                </a:solidFill>
                <a:latin typeface="Helvetica Neue"/>
                <a:ea typeface="Helvetica Neue"/>
                <a:cs typeface="Helvetica Neue"/>
                <a:sym typeface="Helvetica Neue"/>
              </a:defRPr>
            </a:lvl8pPr>
            <a:lvl9pPr marL="6400800" marR="0" indent="0" algn="l" rtl="0">
              <a:lnSpc>
                <a:spcPct val="100000"/>
              </a:lnSpc>
              <a:spcBef>
                <a:spcPts val="0"/>
              </a:spcBef>
              <a:spcAft>
                <a:spcPts val="0"/>
              </a:spcAft>
              <a:defRPr sz="3200" b="0" i="0" u="none" strike="noStrike" cap="none" baseline="0">
                <a:solidFill>
                  <a:srgbClr val="000000"/>
                </a:solidFill>
                <a:latin typeface="Helvetica Neue"/>
                <a:ea typeface="Helvetica Neue"/>
                <a:cs typeface="Helvetica Neue"/>
                <a:sym typeface="Helvetica Neue"/>
              </a:defRPr>
            </a:lvl9pPr>
          </a:lstStyle>
          <a:p>
            <a:endParaRPr/>
          </a:p>
        </p:txBody>
      </p:sp>
      <p:sp>
        <p:nvSpPr>
          <p:cNvPr id="4" name="Shape 4"/>
          <p:cNvSpPr>
            <a:spLocks noGrp="1" noRot="1" noChangeAspect="1"/>
          </p:cNvSpPr>
          <p:nvPr>
            <p:ph type="sldImg" idx="3"/>
          </p:nvPr>
        </p:nvSpPr>
        <p:spPr>
          <a:xfrm>
            <a:off x="1098550" y="3840162"/>
            <a:ext cx="30721301" cy="192024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a:headEnd type="none" w="med" len="med"/>
            <a:tailEnd type="none" w="med" len="med"/>
          </a:ln>
        </p:spPr>
      </p:sp>
      <p:sp>
        <p:nvSpPr>
          <p:cNvPr id="5" name="Shape 5"/>
          <p:cNvSpPr txBox="1">
            <a:spLocks noGrp="1"/>
          </p:cNvSpPr>
          <p:nvPr>
            <p:ph type="body" idx="1"/>
          </p:nvPr>
        </p:nvSpPr>
        <p:spPr>
          <a:xfrm>
            <a:off x="3292475" y="24323675"/>
            <a:ext cx="26333450" cy="23042561"/>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 name="Shape 6"/>
          <p:cNvSpPr txBox="1">
            <a:spLocks noGrp="1"/>
          </p:cNvSpPr>
          <p:nvPr>
            <p:ph type="ftr" idx="11"/>
          </p:nvPr>
        </p:nvSpPr>
        <p:spPr>
          <a:xfrm>
            <a:off x="0" y="48637825"/>
            <a:ext cx="14265275" cy="2559050"/>
          </a:xfrm>
          <a:prstGeom prst="rect">
            <a:avLst/>
          </a:prstGeom>
          <a:noFill/>
          <a:ln>
            <a:noFill/>
          </a:ln>
        </p:spPr>
        <p:txBody>
          <a:bodyPr lIns="91425" tIns="91425" rIns="91425" bIns="91425" anchor="b" anchorCtr="0"/>
          <a:lstStyle>
            <a:lvl1pPr marL="0" marR="0" indent="0" algn="l" rtl="0">
              <a:lnSpc>
                <a:spcPct val="100000"/>
              </a:lnSpc>
              <a:spcBef>
                <a:spcPts val="0"/>
              </a:spcBef>
              <a:spcAft>
                <a:spcPts val="0"/>
              </a:spcAft>
              <a:defRPr sz="3200" b="0" i="0" u="none" strike="noStrike" cap="none" baseline="0">
                <a:solidFill>
                  <a:srgbClr val="000000"/>
                </a:solidFill>
                <a:latin typeface="Helvetica Neue"/>
                <a:ea typeface="Helvetica Neue"/>
                <a:cs typeface="Helvetica Neue"/>
                <a:sym typeface="Helvetica Neue"/>
              </a:defRPr>
            </a:lvl1pPr>
            <a:lvl2pPr marL="457200" marR="0" indent="0" algn="l" rtl="0">
              <a:lnSpc>
                <a:spcPct val="100000"/>
              </a:lnSpc>
              <a:spcBef>
                <a:spcPts val="0"/>
              </a:spcBef>
              <a:spcAft>
                <a:spcPts val="0"/>
              </a:spcAft>
              <a:defRPr sz="3200" b="0" i="0" u="none" strike="noStrike" cap="none" baseline="0">
                <a:solidFill>
                  <a:srgbClr val="000000"/>
                </a:solidFill>
                <a:latin typeface="Helvetica Neue"/>
                <a:ea typeface="Helvetica Neue"/>
                <a:cs typeface="Helvetica Neue"/>
                <a:sym typeface="Helvetica Neue"/>
              </a:defRPr>
            </a:lvl2pPr>
            <a:lvl3pPr marL="914400" marR="0" indent="0" algn="l" rtl="0">
              <a:lnSpc>
                <a:spcPct val="100000"/>
              </a:lnSpc>
              <a:spcBef>
                <a:spcPts val="0"/>
              </a:spcBef>
              <a:spcAft>
                <a:spcPts val="0"/>
              </a:spcAft>
              <a:defRPr sz="3200" b="0" i="0" u="none" strike="noStrike" cap="none" baseline="0">
                <a:solidFill>
                  <a:srgbClr val="000000"/>
                </a:solidFill>
                <a:latin typeface="Helvetica Neue"/>
                <a:ea typeface="Helvetica Neue"/>
                <a:cs typeface="Helvetica Neue"/>
                <a:sym typeface="Helvetica Neue"/>
              </a:defRPr>
            </a:lvl3pPr>
            <a:lvl4pPr marL="1371600" marR="0" indent="0" algn="l" rtl="0">
              <a:lnSpc>
                <a:spcPct val="100000"/>
              </a:lnSpc>
              <a:spcBef>
                <a:spcPts val="0"/>
              </a:spcBef>
              <a:spcAft>
                <a:spcPts val="0"/>
              </a:spcAft>
              <a:defRPr sz="3200" b="0" i="0" u="none" strike="noStrike" cap="none" baseline="0">
                <a:solidFill>
                  <a:srgbClr val="000000"/>
                </a:solidFill>
                <a:latin typeface="Helvetica Neue"/>
                <a:ea typeface="Helvetica Neue"/>
                <a:cs typeface="Helvetica Neue"/>
                <a:sym typeface="Helvetica Neue"/>
              </a:defRPr>
            </a:lvl4pPr>
            <a:lvl5pPr marL="1828800" marR="0" indent="0" algn="l" rtl="0">
              <a:lnSpc>
                <a:spcPct val="100000"/>
              </a:lnSpc>
              <a:spcBef>
                <a:spcPts val="0"/>
              </a:spcBef>
              <a:spcAft>
                <a:spcPts val="0"/>
              </a:spcAft>
              <a:defRPr sz="3200" b="0" i="0" u="none" strike="noStrike" cap="none" baseline="0">
                <a:solidFill>
                  <a:srgbClr val="000000"/>
                </a:solidFill>
                <a:latin typeface="Helvetica Neue"/>
                <a:ea typeface="Helvetica Neue"/>
                <a:cs typeface="Helvetica Neue"/>
                <a:sym typeface="Helvetica Neue"/>
              </a:defRPr>
            </a:lvl5pPr>
            <a:lvl6pPr marL="2286000" marR="0" indent="0" algn="l" rtl="0">
              <a:lnSpc>
                <a:spcPct val="100000"/>
              </a:lnSpc>
              <a:spcBef>
                <a:spcPts val="0"/>
              </a:spcBef>
              <a:spcAft>
                <a:spcPts val="0"/>
              </a:spcAft>
              <a:defRPr sz="3200" b="0" i="0" u="none" strike="noStrike" cap="none" baseline="0">
                <a:solidFill>
                  <a:srgbClr val="000000"/>
                </a:solidFill>
                <a:latin typeface="Helvetica Neue"/>
                <a:ea typeface="Helvetica Neue"/>
                <a:cs typeface="Helvetica Neue"/>
                <a:sym typeface="Helvetica Neue"/>
              </a:defRPr>
            </a:lvl6pPr>
            <a:lvl7pPr marL="3200400" marR="0" indent="0" algn="l" rtl="0">
              <a:lnSpc>
                <a:spcPct val="100000"/>
              </a:lnSpc>
              <a:spcBef>
                <a:spcPts val="0"/>
              </a:spcBef>
              <a:spcAft>
                <a:spcPts val="0"/>
              </a:spcAft>
              <a:defRPr sz="3200" b="0" i="0" u="none" strike="noStrike" cap="none" baseline="0">
                <a:solidFill>
                  <a:srgbClr val="000000"/>
                </a:solidFill>
                <a:latin typeface="Helvetica Neue"/>
                <a:ea typeface="Helvetica Neue"/>
                <a:cs typeface="Helvetica Neue"/>
                <a:sym typeface="Helvetica Neue"/>
              </a:defRPr>
            </a:lvl7pPr>
            <a:lvl8pPr marL="4572000" marR="0" indent="0" algn="l" rtl="0">
              <a:lnSpc>
                <a:spcPct val="100000"/>
              </a:lnSpc>
              <a:spcBef>
                <a:spcPts val="0"/>
              </a:spcBef>
              <a:spcAft>
                <a:spcPts val="0"/>
              </a:spcAft>
              <a:defRPr sz="3200" b="0" i="0" u="none" strike="noStrike" cap="none" baseline="0">
                <a:solidFill>
                  <a:srgbClr val="000000"/>
                </a:solidFill>
                <a:latin typeface="Helvetica Neue"/>
                <a:ea typeface="Helvetica Neue"/>
                <a:cs typeface="Helvetica Neue"/>
                <a:sym typeface="Helvetica Neue"/>
              </a:defRPr>
            </a:lvl8pPr>
            <a:lvl9pPr marL="6400800" marR="0" indent="0" algn="l" rtl="0">
              <a:lnSpc>
                <a:spcPct val="100000"/>
              </a:lnSpc>
              <a:spcBef>
                <a:spcPts val="0"/>
              </a:spcBef>
              <a:spcAft>
                <a:spcPts val="0"/>
              </a:spcAft>
              <a:defRPr sz="3200" b="0" i="0" u="none" strike="noStrike" cap="none" baseline="0">
                <a:solidFill>
                  <a:srgbClr val="000000"/>
                </a:solidFill>
                <a:latin typeface="Helvetica Neue"/>
                <a:ea typeface="Helvetica Neue"/>
                <a:cs typeface="Helvetica Neue"/>
                <a:sym typeface="Helvetica Neue"/>
              </a:defRPr>
            </a:lvl9pPr>
          </a:lstStyle>
          <a:p>
            <a:endParaRPr/>
          </a:p>
        </p:txBody>
      </p:sp>
      <p:sp>
        <p:nvSpPr>
          <p:cNvPr id="7" name="Shape 7"/>
          <p:cNvSpPr txBox="1">
            <a:spLocks noGrp="1"/>
          </p:cNvSpPr>
          <p:nvPr>
            <p:ph type="sldNum" idx="12"/>
          </p:nvPr>
        </p:nvSpPr>
        <p:spPr>
          <a:xfrm>
            <a:off x="18646775" y="48637825"/>
            <a:ext cx="14263687" cy="255905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baseline="0">
                <a:solidFill>
                  <a:srgbClr val="000000"/>
                </a:solidFill>
                <a:latin typeface="Calibri"/>
                <a:ea typeface="Calibri"/>
                <a:cs typeface="Calibri"/>
                <a:sym typeface="Calibri"/>
              </a:rPr>
              <a:t>‹#›</a:t>
            </a:fld>
            <a:endParaRPr lang="en-US" sz="1200" b="0" i="0" u="none" strike="noStrike" cap="none" baseline="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35503253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Shape 28"/>
          <p:cNvSpPr>
            <a:spLocks noGrp="1" noRot="1" noChangeAspect="1"/>
          </p:cNvSpPr>
          <p:nvPr>
            <p:ph type="sldImg" idx="2"/>
          </p:nvPr>
        </p:nvSpPr>
        <p:spPr>
          <a:xfrm>
            <a:off x="1098550" y="3840163"/>
            <a:ext cx="30721300" cy="192024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29" name="Shape 29"/>
          <p:cNvSpPr txBox="1">
            <a:spLocks noGrp="1"/>
          </p:cNvSpPr>
          <p:nvPr>
            <p:ph type="body" idx="1"/>
          </p:nvPr>
        </p:nvSpPr>
        <p:spPr>
          <a:xfrm>
            <a:off x="3292475" y="24323675"/>
            <a:ext cx="26333450" cy="23042561"/>
          </a:xfrm>
          <a:prstGeom prst="rect">
            <a:avLst/>
          </a:prstGeom>
          <a:noFill/>
          <a:ln>
            <a:noFill/>
          </a:ln>
        </p:spPr>
        <p:txBody>
          <a:bodyPr lIns="91425" tIns="45700" rIns="91425" bIns="45700" anchor="t" anchorCtr="0">
            <a:noAutofit/>
          </a:bodyPr>
          <a:lstStyle/>
          <a:p>
            <a:pPr marL="0" marR="0" lvl="0" indent="0" algn="l" rtl="0">
              <a:spcBef>
                <a:spcPts val="0"/>
              </a:spcBef>
              <a:buClr>
                <a:srgbClr val="000000"/>
              </a:buClr>
              <a:buSzPct val="25000"/>
              <a:buFont typeface="Arial"/>
              <a:buNone/>
            </a:pPr>
            <a:r>
              <a:rPr lang="en-US" sz="9600" b="0" i="0" u="none" strike="noStrike" cap="none" baseline="0">
                <a:solidFill>
                  <a:srgbClr val="000000"/>
                </a:solidFill>
              </a:rPr>
              <a:t>Copyright Colin Purrington (</a:t>
            </a:r>
            <a:r>
              <a:rPr lang="en-US" sz="9600" b="0" i="0" u="none" strike="noStrike" cap="none" baseline="0">
                <a:solidFill>
                  <a:srgbClr val="000000"/>
                </a:solidFill>
                <a:latin typeface="Times New Roman"/>
                <a:ea typeface="Times New Roman"/>
                <a:cs typeface="Times New Roman"/>
                <a:sym typeface="Times New Roman"/>
              </a:rPr>
              <a:t>http://colinpurrington.com/tips/academic/posterdesign).</a:t>
            </a:r>
          </a:p>
        </p:txBody>
      </p:sp>
      <p:sp>
        <p:nvSpPr>
          <p:cNvPr id="30" name="Shape 30"/>
          <p:cNvSpPr txBox="1"/>
          <p:nvPr/>
        </p:nvSpPr>
        <p:spPr>
          <a:xfrm>
            <a:off x="18646775" y="48637825"/>
            <a:ext cx="14263687" cy="255905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3200" b="0" i="0" u="none" strike="noStrike" cap="none" baseline="0">
                <a:solidFill>
                  <a:schemeClr val="dk1"/>
                </a:solidFill>
                <a:latin typeface="Helvetica Neue"/>
                <a:ea typeface="Helvetica Neue"/>
                <a:cs typeface="Helvetica Neue"/>
                <a:sym typeface="Helvetica Neue"/>
              </a:rPr>
              <a:t>1</a:t>
            </a:fld>
            <a:endParaRPr lang="en-US" sz="3200" b="0" i="0" u="none" strike="noStrike" cap="none" baseline="0">
              <a:solidFill>
                <a:schemeClr val="dk1"/>
              </a:solidFill>
              <a:latin typeface="Helvetica Neue"/>
              <a:ea typeface="Helvetica Neue"/>
              <a:cs typeface="Helvetica Neue"/>
              <a:sym typeface="Helvetica Neue"/>
            </a:endParaRPr>
          </a:p>
        </p:txBody>
      </p:sp>
    </p:spTree>
    <p:extLst>
      <p:ext uri="{BB962C8B-B14F-4D97-AF65-F5344CB8AC3E}">
        <p14:creationId xmlns:p14="http://schemas.microsoft.com/office/powerpoint/2010/main" val="3377945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4"/>
        <p:cNvGrpSpPr/>
        <p:nvPr/>
      </p:nvGrpSpPr>
      <p:grpSpPr>
        <a:xfrm>
          <a:off x="0" y="0"/>
          <a:ext cx="0" cy="0"/>
          <a:chOff x="0" y="0"/>
          <a:chExt cx="0" cy="0"/>
        </a:xfrm>
      </p:grpSpPr>
      <p:sp>
        <p:nvSpPr>
          <p:cNvPr id="15" name="Shape 15"/>
          <p:cNvSpPr txBox="1">
            <a:spLocks noGrp="1"/>
          </p:cNvSpPr>
          <p:nvPr>
            <p:ph type="dt" idx="10"/>
          </p:nvPr>
        </p:nvSpPr>
        <p:spPr>
          <a:xfrm>
            <a:off x="3840162" y="29159200"/>
            <a:ext cx="10667999" cy="213359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1pPr>
            <a:lvl2pPr marL="4572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2pPr>
            <a:lvl3pPr marL="914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3pPr>
            <a:lvl4pPr marL="13716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4pPr>
            <a:lvl5pPr marL="1828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5pPr>
            <a:lvl6pPr marL="2286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6pPr>
            <a:lvl7pPr marL="3200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7pPr>
            <a:lvl8pPr marL="4572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8pPr>
            <a:lvl9pPr marL="6400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9pPr>
          </a:lstStyle>
          <a:p>
            <a:endParaRPr/>
          </a:p>
        </p:txBody>
      </p:sp>
      <p:sp>
        <p:nvSpPr>
          <p:cNvPr id="16" name="Shape 16"/>
          <p:cNvSpPr txBox="1">
            <a:spLocks noGrp="1"/>
          </p:cNvSpPr>
          <p:nvPr>
            <p:ph type="ftr" idx="11"/>
          </p:nvPr>
        </p:nvSpPr>
        <p:spPr>
          <a:xfrm>
            <a:off x="17495837" y="29159200"/>
            <a:ext cx="16214724" cy="213359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1pPr>
            <a:lvl2pPr marL="4572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2pPr>
            <a:lvl3pPr marL="914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3pPr>
            <a:lvl4pPr marL="13716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4pPr>
            <a:lvl5pPr marL="1828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5pPr>
            <a:lvl6pPr marL="2286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6pPr>
            <a:lvl7pPr marL="3200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7pPr>
            <a:lvl8pPr marL="4572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8pPr>
            <a:lvl9pPr marL="6400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9pPr>
          </a:lstStyle>
          <a:p>
            <a:endParaRPr/>
          </a:p>
        </p:txBody>
      </p:sp>
      <p:sp>
        <p:nvSpPr>
          <p:cNvPr id="17" name="Shape 17"/>
          <p:cNvSpPr txBox="1">
            <a:spLocks noGrp="1"/>
          </p:cNvSpPr>
          <p:nvPr>
            <p:ph type="sldNum" idx="12"/>
          </p:nvPr>
        </p:nvSpPr>
        <p:spPr>
          <a:xfrm>
            <a:off x="36698237" y="29159200"/>
            <a:ext cx="10667999" cy="2133599"/>
          </a:xfrm>
          <a:prstGeom prst="rect">
            <a:avLst/>
          </a:prstGeom>
          <a:noFill/>
          <a:ln>
            <a:noFill/>
          </a:ln>
        </p:spPr>
        <p:txBody>
          <a:bodyPr lIns="407550" tIns="203775" rIns="407550" bIns="203775"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6200" b="0" i="0" u="none" strike="noStrike" cap="none" baseline="0">
                <a:solidFill>
                  <a:schemeClr val="dk1"/>
                </a:solidFill>
                <a:latin typeface="Times New Roman"/>
                <a:ea typeface="Times New Roman"/>
                <a:cs typeface="Times New Roman"/>
                <a:sym typeface="Times New Roman"/>
              </a:rPr>
              <a:t>‹#›</a:t>
            </a:fld>
            <a:endParaRPr lang="en-US" sz="62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4044951" y="20565843"/>
            <a:ext cx="43526075" cy="6355733"/>
          </a:xfrm>
          <a:prstGeom prst="rect">
            <a:avLst/>
          </a:prstGeom>
          <a:noFill/>
          <a:ln>
            <a:noFill/>
          </a:ln>
        </p:spPr>
        <p:txBody>
          <a:bodyPr lIns="91425" tIns="91425" rIns="91425" bIns="91425" anchor="t" anchorCtr="0"/>
          <a:lstStyle>
            <a:lvl1pPr algn="l" rtl="0">
              <a:spcBef>
                <a:spcPts val="0"/>
              </a:spcBef>
              <a:defRPr sz="4000" b="1" cap="none"/>
            </a:lvl1pPr>
            <a:lvl2pPr rtl="0">
              <a:spcBef>
                <a:spcPts val="0"/>
              </a:spcBef>
              <a:defRPr sz="19600">
                <a:solidFill>
                  <a:schemeClr val="dk2"/>
                </a:solidFill>
                <a:latin typeface="Times New Roman"/>
                <a:ea typeface="Times New Roman"/>
                <a:cs typeface="Times New Roman"/>
                <a:sym typeface="Times New Roman"/>
              </a:defRPr>
            </a:lvl2pPr>
            <a:lvl3pPr rtl="0">
              <a:spcBef>
                <a:spcPts val="0"/>
              </a:spcBef>
              <a:defRPr sz="19600">
                <a:solidFill>
                  <a:schemeClr val="dk2"/>
                </a:solidFill>
                <a:latin typeface="Times New Roman"/>
                <a:ea typeface="Times New Roman"/>
                <a:cs typeface="Times New Roman"/>
                <a:sym typeface="Times New Roman"/>
              </a:defRPr>
            </a:lvl3pPr>
            <a:lvl4pPr rtl="0">
              <a:spcBef>
                <a:spcPts val="0"/>
              </a:spcBef>
              <a:defRPr sz="19600">
                <a:solidFill>
                  <a:schemeClr val="dk2"/>
                </a:solidFill>
                <a:latin typeface="Times New Roman"/>
                <a:ea typeface="Times New Roman"/>
                <a:cs typeface="Times New Roman"/>
                <a:sym typeface="Times New Roman"/>
              </a:defRPr>
            </a:lvl4pPr>
            <a:lvl5pPr rtl="0">
              <a:spcBef>
                <a:spcPts val="0"/>
              </a:spcBef>
              <a:defRPr sz="19600">
                <a:solidFill>
                  <a:schemeClr val="dk2"/>
                </a:solidFill>
                <a:latin typeface="Times New Roman"/>
                <a:ea typeface="Times New Roman"/>
                <a:cs typeface="Times New Roman"/>
                <a:sym typeface="Times New Roman"/>
              </a:defRPr>
            </a:lvl5pPr>
            <a:lvl6pPr rtl="0">
              <a:spcBef>
                <a:spcPts val="0"/>
              </a:spcBef>
              <a:defRPr sz="19600">
                <a:solidFill>
                  <a:schemeClr val="dk2"/>
                </a:solidFill>
                <a:latin typeface="Times New Roman"/>
                <a:ea typeface="Times New Roman"/>
                <a:cs typeface="Times New Roman"/>
                <a:sym typeface="Times New Roman"/>
              </a:defRPr>
            </a:lvl6pPr>
            <a:lvl7pPr rtl="0">
              <a:spcBef>
                <a:spcPts val="0"/>
              </a:spcBef>
              <a:defRPr sz="19600">
                <a:solidFill>
                  <a:schemeClr val="dk2"/>
                </a:solidFill>
                <a:latin typeface="Times New Roman"/>
                <a:ea typeface="Times New Roman"/>
                <a:cs typeface="Times New Roman"/>
                <a:sym typeface="Times New Roman"/>
              </a:defRPr>
            </a:lvl7pPr>
            <a:lvl8pPr rtl="0">
              <a:spcBef>
                <a:spcPts val="0"/>
              </a:spcBef>
              <a:defRPr sz="19600">
                <a:solidFill>
                  <a:schemeClr val="dk2"/>
                </a:solidFill>
                <a:latin typeface="Times New Roman"/>
                <a:ea typeface="Times New Roman"/>
                <a:cs typeface="Times New Roman"/>
                <a:sym typeface="Times New Roman"/>
              </a:defRPr>
            </a:lvl8pPr>
            <a:lvl9pPr rtl="0">
              <a:spcBef>
                <a:spcPts val="0"/>
              </a:spcBef>
              <a:defRPr sz="19600">
                <a:solidFill>
                  <a:schemeClr val="dk2"/>
                </a:solidFill>
                <a:latin typeface="Times New Roman"/>
                <a:ea typeface="Times New Roman"/>
                <a:cs typeface="Times New Roman"/>
                <a:sym typeface="Times New Roman"/>
              </a:defRPr>
            </a:lvl9pPr>
          </a:lstStyle>
          <a:p>
            <a:endParaRPr/>
          </a:p>
        </p:txBody>
      </p:sp>
      <p:sp>
        <p:nvSpPr>
          <p:cNvPr id="90" name="Shape 90"/>
          <p:cNvSpPr txBox="1">
            <a:spLocks noGrp="1"/>
          </p:cNvSpPr>
          <p:nvPr>
            <p:ph type="body" idx="1"/>
          </p:nvPr>
        </p:nvSpPr>
        <p:spPr>
          <a:xfrm>
            <a:off x="4044951" y="13564968"/>
            <a:ext cx="43526075" cy="7000875"/>
          </a:xfrm>
          <a:prstGeom prst="rect">
            <a:avLst/>
          </a:prstGeom>
          <a:noFill/>
          <a:ln>
            <a:noFill/>
          </a:ln>
        </p:spPr>
        <p:txBody>
          <a:bodyPr lIns="91425" tIns="91425" rIns="91425" bIns="91425" anchor="b" anchorCtr="0"/>
          <a:lstStyle>
            <a:lvl1pPr marL="0" indent="0" rtl="0">
              <a:spcBef>
                <a:spcPts val="0"/>
              </a:spcBef>
              <a:buFont typeface="Times New Roman"/>
              <a:buNone/>
              <a:defRPr sz="2000"/>
            </a:lvl1pPr>
            <a:lvl2pPr marL="457200" indent="0" rtl="0">
              <a:spcBef>
                <a:spcPts val="0"/>
              </a:spcBef>
              <a:buFont typeface="Times New Roman"/>
              <a:buNone/>
              <a:defRPr sz="1800"/>
            </a:lvl2pPr>
            <a:lvl3pPr marL="914400" indent="0" rtl="0">
              <a:spcBef>
                <a:spcPts val="0"/>
              </a:spcBef>
              <a:buFont typeface="Times New Roman"/>
              <a:buNone/>
              <a:defRPr sz="1600"/>
            </a:lvl3pPr>
            <a:lvl4pPr marL="1371600" indent="0" rtl="0">
              <a:spcBef>
                <a:spcPts val="0"/>
              </a:spcBef>
              <a:buFont typeface="Times New Roman"/>
              <a:buNone/>
              <a:defRPr sz="1400"/>
            </a:lvl4pPr>
            <a:lvl5pPr marL="1828800" indent="0" rtl="0">
              <a:spcBef>
                <a:spcPts val="0"/>
              </a:spcBef>
              <a:buFont typeface="Times New Roman"/>
              <a:buNone/>
              <a:defRPr sz="1400"/>
            </a:lvl5pPr>
            <a:lvl6pPr marL="2286000" indent="0" rtl="0">
              <a:spcBef>
                <a:spcPts val="0"/>
              </a:spcBef>
              <a:buFont typeface="Times New Roman"/>
              <a:buNone/>
              <a:defRPr sz="1400"/>
            </a:lvl6pPr>
            <a:lvl7pPr marL="2743200" indent="0" rtl="0">
              <a:spcBef>
                <a:spcPts val="0"/>
              </a:spcBef>
              <a:buFont typeface="Times New Roman"/>
              <a:buNone/>
              <a:defRPr sz="1400"/>
            </a:lvl7pPr>
            <a:lvl8pPr marL="3200400" indent="0" rtl="0">
              <a:spcBef>
                <a:spcPts val="0"/>
              </a:spcBef>
              <a:buFont typeface="Times New Roman"/>
              <a:buNone/>
              <a:defRPr sz="1400"/>
            </a:lvl8pPr>
            <a:lvl9pPr marL="3657600" indent="0" rtl="0">
              <a:spcBef>
                <a:spcPts val="0"/>
              </a:spcBef>
              <a:buFont typeface="Times New Roman"/>
              <a:buNone/>
              <a:defRPr sz="1400"/>
            </a:lvl9pPr>
          </a:lstStyle>
          <a:p>
            <a:endParaRPr/>
          </a:p>
        </p:txBody>
      </p:sp>
      <p:sp>
        <p:nvSpPr>
          <p:cNvPr id="91" name="Shape 91"/>
          <p:cNvSpPr txBox="1">
            <a:spLocks noGrp="1"/>
          </p:cNvSpPr>
          <p:nvPr>
            <p:ph type="dt" idx="10"/>
          </p:nvPr>
        </p:nvSpPr>
        <p:spPr>
          <a:xfrm>
            <a:off x="3840162" y="29159200"/>
            <a:ext cx="10667999" cy="213359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1pPr>
            <a:lvl2pPr marL="4572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2pPr>
            <a:lvl3pPr marL="914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3pPr>
            <a:lvl4pPr marL="13716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4pPr>
            <a:lvl5pPr marL="1828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5pPr>
            <a:lvl6pPr marL="2286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6pPr>
            <a:lvl7pPr marL="3200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7pPr>
            <a:lvl8pPr marL="4572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8pPr>
            <a:lvl9pPr marL="6400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9pPr>
          </a:lstStyle>
          <a:p>
            <a:endParaRPr/>
          </a:p>
        </p:txBody>
      </p:sp>
      <p:sp>
        <p:nvSpPr>
          <p:cNvPr id="92" name="Shape 92"/>
          <p:cNvSpPr txBox="1">
            <a:spLocks noGrp="1"/>
          </p:cNvSpPr>
          <p:nvPr>
            <p:ph type="ftr" idx="11"/>
          </p:nvPr>
        </p:nvSpPr>
        <p:spPr>
          <a:xfrm>
            <a:off x="17495837" y="29159200"/>
            <a:ext cx="16214724" cy="213359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1pPr>
            <a:lvl2pPr marL="4572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2pPr>
            <a:lvl3pPr marL="914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3pPr>
            <a:lvl4pPr marL="13716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4pPr>
            <a:lvl5pPr marL="1828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5pPr>
            <a:lvl6pPr marL="2286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6pPr>
            <a:lvl7pPr marL="3200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7pPr>
            <a:lvl8pPr marL="4572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8pPr>
            <a:lvl9pPr marL="6400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9pPr>
          </a:lstStyle>
          <a:p>
            <a:endParaRPr/>
          </a:p>
        </p:txBody>
      </p:sp>
      <p:sp>
        <p:nvSpPr>
          <p:cNvPr id="93" name="Shape 93"/>
          <p:cNvSpPr txBox="1">
            <a:spLocks noGrp="1"/>
          </p:cNvSpPr>
          <p:nvPr>
            <p:ph type="sldNum" idx="12"/>
          </p:nvPr>
        </p:nvSpPr>
        <p:spPr>
          <a:xfrm>
            <a:off x="36698237" y="29159200"/>
            <a:ext cx="10667999" cy="2133599"/>
          </a:xfrm>
          <a:prstGeom prst="rect">
            <a:avLst/>
          </a:prstGeom>
          <a:noFill/>
          <a:ln>
            <a:noFill/>
          </a:ln>
        </p:spPr>
        <p:txBody>
          <a:bodyPr lIns="407550" tIns="203775" rIns="407550" bIns="203775"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6200" b="0" i="0" u="none" strike="noStrike" cap="none" baseline="0">
                <a:solidFill>
                  <a:schemeClr val="dk1"/>
                </a:solidFill>
                <a:latin typeface="Times New Roman"/>
                <a:ea typeface="Times New Roman"/>
                <a:cs typeface="Times New Roman"/>
                <a:sym typeface="Times New Roman"/>
              </a:rPr>
              <a:t>‹#›</a:t>
            </a:fld>
            <a:endParaRPr lang="en-US" sz="62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3840162" y="2844800"/>
            <a:ext cx="43526075" cy="5333999"/>
          </a:xfrm>
          <a:prstGeom prst="rect">
            <a:avLst/>
          </a:prstGeom>
          <a:noFill/>
          <a:ln>
            <a:noFill/>
          </a:ln>
        </p:spPr>
        <p:txBody>
          <a:bodyPr lIns="91425" tIns="91425" rIns="91425" bIns="91425" anchor="ctr" anchorCtr="0"/>
          <a:lstStyle>
            <a:lvl1pPr algn="ctr" rtl="0">
              <a:spcBef>
                <a:spcPts val="0"/>
              </a:spcBef>
              <a:spcAft>
                <a:spcPts val="0"/>
              </a:spcAft>
              <a:defRPr sz="19600">
                <a:solidFill>
                  <a:schemeClr val="dk2"/>
                </a:solidFill>
                <a:latin typeface="Times New Roman"/>
                <a:ea typeface="Times New Roman"/>
                <a:cs typeface="Times New Roman"/>
                <a:sym typeface="Times New Roman"/>
              </a:defRPr>
            </a:lvl1pPr>
            <a:lvl2pPr algn="ctr" rtl="0">
              <a:spcBef>
                <a:spcPts val="0"/>
              </a:spcBef>
              <a:spcAft>
                <a:spcPts val="0"/>
              </a:spcAft>
              <a:defRPr sz="19600">
                <a:solidFill>
                  <a:schemeClr val="dk2"/>
                </a:solidFill>
                <a:latin typeface="Times New Roman"/>
                <a:ea typeface="Times New Roman"/>
                <a:cs typeface="Times New Roman"/>
                <a:sym typeface="Times New Roman"/>
              </a:defRPr>
            </a:lvl2pPr>
            <a:lvl3pPr algn="ctr" rtl="0">
              <a:spcBef>
                <a:spcPts val="0"/>
              </a:spcBef>
              <a:spcAft>
                <a:spcPts val="0"/>
              </a:spcAft>
              <a:defRPr sz="19600">
                <a:solidFill>
                  <a:schemeClr val="dk2"/>
                </a:solidFill>
                <a:latin typeface="Times New Roman"/>
                <a:ea typeface="Times New Roman"/>
                <a:cs typeface="Times New Roman"/>
                <a:sym typeface="Times New Roman"/>
              </a:defRPr>
            </a:lvl3pPr>
            <a:lvl4pPr algn="ctr" rtl="0">
              <a:spcBef>
                <a:spcPts val="0"/>
              </a:spcBef>
              <a:spcAft>
                <a:spcPts val="0"/>
              </a:spcAft>
              <a:defRPr sz="19600">
                <a:solidFill>
                  <a:schemeClr val="dk2"/>
                </a:solidFill>
                <a:latin typeface="Times New Roman"/>
                <a:ea typeface="Times New Roman"/>
                <a:cs typeface="Times New Roman"/>
                <a:sym typeface="Times New Roman"/>
              </a:defRPr>
            </a:lvl4pPr>
            <a:lvl5pPr algn="ctr" rtl="0">
              <a:spcBef>
                <a:spcPts val="0"/>
              </a:spcBef>
              <a:spcAft>
                <a:spcPts val="0"/>
              </a:spcAft>
              <a:defRPr sz="19600">
                <a:solidFill>
                  <a:schemeClr val="dk2"/>
                </a:solidFill>
                <a:latin typeface="Times New Roman"/>
                <a:ea typeface="Times New Roman"/>
                <a:cs typeface="Times New Roman"/>
                <a:sym typeface="Times New Roman"/>
              </a:defRPr>
            </a:lvl5pPr>
            <a:lvl6pPr marL="457200" algn="ctr" rtl="0">
              <a:spcBef>
                <a:spcPts val="0"/>
              </a:spcBef>
              <a:spcAft>
                <a:spcPts val="0"/>
              </a:spcAft>
              <a:defRPr sz="19600">
                <a:solidFill>
                  <a:schemeClr val="dk2"/>
                </a:solidFill>
                <a:latin typeface="Times New Roman"/>
                <a:ea typeface="Times New Roman"/>
                <a:cs typeface="Times New Roman"/>
                <a:sym typeface="Times New Roman"/>
              </a:defRPr>
            </a:lvl6pPr>
            <a:lvl7pPr marL="914400" algn="ctr" rtl="0">
              <a:spcBef>
                <a:spcPts val="0"/>
              </a:spcBef>
              <a:spcAft>
                <a:spcPts val="0"/>
              </a:spcAft>
              <a:defRPr sz="19600">
                <a:solidFill>
                  <a:schemeClr val="dk2"/>
                </a:solidFill>
                <a:latin typeface="Times New Roman"/>
                <a:ea typeface="Times New Roman"/>
                <a:cs typeface="Times New Roman"/>
                <a:sym typeface="Times New Roman"/>
              </a:defRPr>
            </a:lvl7pPr>
            <a:lvl8pPr marL="1371600" algn="ctr" rtl="0">
              <a:spcBef>
                <a:spcPts val="0"/>
              </a:spcBef>
              <a:spcAft>
                <a:spcPts val="0"/>
              </a:spcAft>
              <a:defRPr sz="19600">
                <a:solidFill>
                  <a:schemeClr val="dk2"/>
                </a:solidFill>
                <a:latin typeface="Times New Roman"/>
                <a:ea typeface="Times New Roman"/>
                <a:cs typeface="Times New Roman"/>
                <a:sym typeface="Times New Roman"/>
              </a:defRPr>
            </a:lvl8pPr>
            <a:lvl9pPr marL="1828800" algn="ctr" rtl="0">
              <a:spcBef>
                <a:spcPts val="0"/>
              </a:spcBef>
              <a:spcAft>
                <a:spcPts val="0"/>
              </a:spcAft>
              <a:defRPr sz="19600">
                <a:solidFill>
                  <a:schemeClr val="dk2"/>
                </a:solidFill>
                <a:latin typeface="Times New Roman"/>
                <a:ea typeface="Times New Roman"/>
                <a:cs typeface="Times New Roman"/>
                <a:sym typeface="Times New Roman"/>
              </a:defRPr>
            </a:lvl9pPr>
          </a:lstStyle>
          <a:p>
            <a:endParaRPr/>
          </a:p>
        </p:txBody>
      </p:sp>
      <p:sp>
        <p:nvSpPr>
          <p:cNvPr id="96" name="Shape 96"/>
          <p:cNvSpPr txBox="1">
            <a:spLocks noGrp="1"/>
          </p:cNvSpPr>
          <p:nvPr>
            <p:ph type="body" idx="1"/>
          </p:nvPr>
        </p:nvSpPr>
        <p:spPr>
          <a:xfrm>
            <a:off x="3840162" y="9247186"/>
            <a:ext cx="43526075" cy="19200811"/>
          </a:xfrm>
          <a:prstGeom prst="rect">
            <a:avLst/>
          </a:prstGeom>
          <a:noFill/>
          <a:ln>
            <a:noFill/>
          </a:ln>
        </p:spPr>
        <p:txBody>
          <a:bodyPr lIns="91425" tIns="91425" rIns="91425" bIns="91425" anchor="t" anchorCtr="0"/>
          <a:lstStyle>
            <a:lvl1pPr marL="1528763" indent="-620713" algn="l" rtl="0">
              <a:spcBef>
                <a:spcPts val="2860"/>
              </a:spcBef>
              <a:spcAft>
                <a:spcPts val="0"/>
              </a:spcAft>
              <a:buClr>
                <a:schemeClr val="dk1"/>
              </a:buClr>
              <a:buFont typeface="Times New Roman"/>
              <a:buChar char="•"/>
              <a:defRPr sz="14300">
                <a:solidFill>
                  <a:schemeClr val="dk1"/>
                </a:solidFill>
                <a:latin typeface="Times New Roman"/>
                <a:ea typeface="Times New Roman"/>
                <a:cs typeface="Times New Roman"/>
                <a:sym typeface="Times New Roman"/>
              </a:defRPr>
            </a:lvl1pPr>
            <a:lvl2pPr marL="3311525" indent="-485775" algn="l" rtl="0">
              <a:spcBef>
                <a:spcPts val="2500"/>
              </a:spcBef>
              <a:spcAft>
                <a:spcPts val="0"/>
              </a:spcAft>
              <a:buClr>
                <a:schemeClr val="dk1"/>
              </a:buClr>
              <a:buFont typeface="Times New Roman"/>
              <a:buChar char="–"/>
              <a:defRPr sz="12500">
                <a:solidFill>
                  <a:schemeClr val="dk1"/>
                </a:solidFill>
                <a:latin typeface="Times New Roman"/>
                <a:ea typeface="Times New Roman"/>
                <a:cs typeface="Times New Roman"/>
                <a:sym typeface="Times New Roman"/>
              </a:defRPr>
            </a:lvl2pPr>
            <a:lvl3pPr marL="5094288" indent="-350837" algn="l" rtl="0">
              <a:spcBef>
                <a:spcPts val="2140"/>
              </a:spcBef>
              <a:spcAft>
                <a:spcPts val="0"/>
              </a:spcAft>
              <a:buClr>
                <a:schemeClr val="dk1"/>
              </a:buClr>
              <a:buFont typeface="Times New Roman"/>
              <a:buChar char="•"/>
              <a:defRPr sz="10700">
                <a:solidFill>
                  <a:schemeClr val="dk1"/>
                </a:solidFill>
                <a:latin typeface="Times New Roman"/>
                <a:ea typeface="Times New Roman"/>
                <a:cs typeface="Times New Roman"/>
                <a:sym typeface="Times New Roman"/>
              </a:defRPr>
            </a:lvl3pPr>
            <a:lvl4pPr marL="7132638" indent="-458788" algn="l" rtl="0">
              <a:spcBef>
                <a:spcPts val="1780"/>
              </a:spcBef>
              <a:spcAft>
                <a:spcPts val="0"/>
              </a:spcAft>
              <a:buClr>
                <a:schemeClr val="dk1"/>
              </a:buClr>
              <a:buFont typeface="Times New Roman"/>
              <a:buChar char="–"/>
              <a:defRPr sz="8900">
                <a:solidFill>
                  <a:schemeClr val="dk1"/>
                </a:solidFill>
                <a:latin typeface="Times New Roman"/>
                <a:ea typeface="Times New Roman"/>
                <a:cs typeface="Times New Roman"/>
                <a:sym typeface="Times New Roman"/>
              </a:defRPr>
            </a:lvl4pPr>
            <a:lvl5pPr marL="9169400" indent="-463550" algn="l" rtl="0">
              <a:spcBef>
                <a:spcPts val="1780"/>
              </a:spcBef>
              <a:spcAft>
                <a:spcPts val="0"/>
              </a:spcAft>
              <a:buClr>
                <a:schemeClr val="dk1"/>
              </a:buClr>
              <a:buFont typeface="Times New Roman"/>
              <a:buChar char="»"/>
              <a:defRPr sz="8900">
                <a:solidFill>
                  <a:schemeClr val="dk1"/>
                </a:solidFill>
                <a:latin typeface="Times New Roman"/>
                <a:ea typeface="Times New Roman"/>
                <a:cs typeface="Times New Roman"/>
                <a:sym typeface="Times New Roman"/>
              </a:defRPr>
            </a:lvl5pPr>
            <a:lvl6pPr marL="9626600" indent="-463550" algn="l" rtl="0">
              <a:spcBef>
                <a:spcPts val="1780"/>
              </a:spcBef>
              <a:spcAft>
                <a:spcPts val="0"/>
              </a:spcAft>
              <a:buClr>
                <a:schemeClr val="dk1"/>
              </a:buClr>
              <a:buFont typeface="Times New Roman"/>
              <a:buChar char="»"/>
              <a:defRPr sz="8900">
                <a:solidFill>
                  <a:schemeClr val="dk1"/>
                </a:solidFill>
                <a:latin typeface="Times New Roman"/>
                <a:ea typeface="Times New Roman"/>
                <a:cs typeface="Times New Roman"/>
                <a:sym typeface="Times New Roman"/>
              </a:defRPr>
            </a:lvl6pPr>
            <a:lvl7pPr marL="10083800" indent="-463550" algn="l" rtl="0">
              <a:spcBef>
                <a:spcPts val="1780"/>
              </a:spcBef>
              <a:spcAft>
                <a:spcPts val="0"/>
              </a:spcAft>
              <a:buClr>
                <a:schemeClr val="dk1"/>
              </a:buClr>
              <a:buFont typeface="Times New Roman"/>
              <a:buChar char="»"/>
              <a:defRPr sz="8900">
                <a:solidFill>
                  <a:schemeClr val="dk1"/>
                </a:solidFill>
                <a:latin typeface="Times New Roman"/>
                <a:ea typeface="Times New Roman"/>
                <a:cs typeface="Times New Roman"/>
                <a:sym typeface="Times New Roman"/>
              </a:defRPr>
            </a:lvl7pPr>
            <a:lvl8pPr marL="10541000" indent="-463550" algn="l" rtl="0">
              <a:spcBef>
                <a:spcPts val="1780"/>
              </a:spcBef>
              <a:spcAft>
                <a:spcPts val="0"/>
              </a:spcAft>
              <a:buClr>
                <a:schemeClr val="dk1"/>
              </a:buClr>
              <a:buFont typeface="Times New Roman"/>
              <a:buChar char="»"/>
              <a:defRPr sz="8900">
                <a:solidFill>
                  <a:schemeClr val="dk1"/>
                </a:solidFill>
                <a:latin typeface="Times New Roman"/>
                <a:ea typeface="Times New Roman"/>
                <a:cs typeface="Times New Roman"/>
                <a:sym typeface="Times New Roman"/>
              </a:defRPr>
            </a:lvl8pPr>
            <a:lvl9pPr marL="10998200" indent="-463550" algn="l" rtl="0">
              <a:spcBef>
                <a:spcPts val="1780"/>
              </a:spcBef>
              <a:spcAft>
                <a:spcPts val="0"/>
              </a:spcAft>
              <a:buClr>
                <a:schemeClr val="dk1"/>
              </a:buClr>
              <a:buFont typeface="Times New Roman"/>
              <a:buChar char="»"/>
              <a:defRPr sz="8900">
                <a:solidFill>
                  <a:schemeClr val="dk1"/>
                </a:solidFill>
                <a:latin typeface="Times New Roman"/>
                <a:ea typeface="Times New Roman"/>
                <a:cs typeface="Times New Roman"/>
                <a:sym typeface="Times New Roman"/>
              </a:defRPr>
            </a:lvl9pPr>
          </a:lstStyle>
          <a:p>
            <a:endParaRPr/>
          </a:p>
        </p:txBody>
      </p:sp>
      <p:sp>
        <p:nvSpPr>
          <p:cNvPr id="97" name="Shape 97"/>
          <p:cNvSpPr txBox="1">
            <a:spLocks noGrp="1"/>
          </p:cNvSpPr>
          <p:nvPr>
            <p:ph type="dt" idx="10"/>
          </p:nvPr>
        </p:nvSpPr>
        <p:spPr>
          <a:xfrm>
            <a:off x="3840162" y="29159200"/>
            <a:ext cx="10667999" cy="213359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1pPr>
            <a:lvl2pPr marL="4572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2pPr>
            <a:lvl3pPr marL="914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3pPr>
            <a:lvl4pPr marL="13716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4pPr>
            <a:lvl5pPr marL="1828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5pPr>
            <a:lvl6pPr marL="2286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6pPr>
            <a:lvl7pPr marL="3200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7pPr>
            <a:lvl8pPr marL="4572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8pPr>
            <a:lvl9pPr marL="6400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9pPr>
          </a:lstStyle>
          <a:p>
            <a:endParaRPr/>
          </a:p>
        </p:txBody>
      </p:sp>
      <p:sp>
        <p:nvSpPr>
          <p:cNvPr id="98" name="Shape 98"/>
          <p:cNvSpPr txBox="1">
            <a:spLocks noGrp="1"/>
          </p:cNvSpPr>
          <p:nvPr>
            <p:ph type="ftr" idx="11"/>
          </p:nvPr>
        </p:nvSpPr>
        <p:spPr>
          <a:xfrm>
            <a:off x="17495837" y="29159200"/>
            <a:ext cx="16214724" cy="213359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1pPr>
            <a:lvl2pPr marL="4572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2pPr>
            <a:lvl3pPr marL="914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3pPr>
            <a:lvl4pPr marL="13716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4pPr>
            <a:lvl5pPr marL="1828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5pPr>
            <a:lvl6pPr marL="2286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6pPr>
            <a:lvl7pPr marL="3200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7pPr>
            <a:lvl8pPr marL="4572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8pPr>
            <a:lvl9pPr marL="6400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9pPr>
          </a:lstStyle>
          <a:p>
            <a:endParaRPr/>
          </a:p>
        </p:txBody>
      </p:sp>
      <p:sp>
        <p:nvSpPr>
          <p:cNvPr id="99" name="Shape 99"/>
          <p:cNvSpPr txBox="1">
            <a:spLocks noGrp="1"/>
          </p:cNvSpPr>
          <p:nvPr>
            <p:ph type="sldNum" idx="12"/>
          </p:nvPr>
        </p:nvSpPr>
        <p:spPr>
          <a:xfrm>
            <a:off x="36698237" y="29159200"/>
            <a:ext cx="10667999" cy="2133599"/>
          </a:xfrm>
          <a:prstGeom prst="rect">
            <a:avLst/>
          </a:prstGeom>
          <a:noFill/>
          <a:ln>
            <a:noFill/>
          </a:ln>
        </p:spPr>
        <p:txBody>
          <a:bodyPr lIns="407550" tIns="203775" rIns="407550" bIns="203775"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6200" b="0" i="0" u="none" strike="noStrike" cap="none" baseline="0">
                <a:solidFill>
                  <a:schemeClr val="dk1"/>
                </a:solidFill>
                <a:latin typeface="Times New Roman"/>
                <a:ea typeface="Times New Roman"/>
                <a:cs typeface="Times New Roman"/>
                <a:sym typeface="Times New Roman"/>
              </a:rPr>
              <a:t>‹#›</a:t>
            </a:fld>
            <a:endParaRPr lang="en-US" sz="62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00"/>
        <p:cNvGrpSpPr/>
        <p:nvPr/>
      </p:nvGrpSpPr>
      <p:grpSpPr>
        <a:xfrm>
          <a:off x="0" y="0"/>
          <a:ext cx="0" cy="0"/>
          <a:chOff x="0" y="0"/>
          <a:chExt cx="0" cy="0"/>
        </a:xfrm>
      </p:grpSpPr>
      <p:sp>
        <p:nvSpPr>
          <p:cNvPr id="101" name="Shape 101"/>
          <p:cNvSpPr txBox="1">
            <a:spLocks noGrp="1"/>
          </p:cNvSpPr>
          <p:nvPr>
            <p:ph type="ctrTitle"/>
          </p:nvPr>
        </p:nvSpPr>
        <p:spPr>
          <a:xfrm>
            <a:off x="3840164" y="9942600"/>
            <a:ext cx="43526075" cy="6858881"/>
          </a:xfrm>
          <a:prstGeom prst="rect">
            <a:avLst/>
          </a:prstGeom>
          <a:noFill/>
          <a:ln>
            <a:noFill/>
          </a:ln>
        </p:spPr>
        <p:txBody>
          <a:bodyPr lIns="91425" tIns="91425" rIns="91425" bIns="91425" anchor="ctr" anchorCtr="0"/>
          <a:lstStyle>
            <a:lvl1pPr marL="0" marR="0" indent="0" algn="ctr" rtl="0">
              <a:spcBef>
                <a:spcPts val="0"/>
              </a:spcBef>
              <a:spcAft>
                <a:spcPts val="0"/>
              </a:spcAft>
              <a:defRPr sz="19600" b="0" i="0" u="none" strike="noStrike" cap="none" baseline="0">
                <a:solidFill>
                  <a:schemeClr val="dk2"/>
                </a:solidFill>
                <a:latin typeface="Times New Roman"/>
                <a:ea typeface="Times New Roman"/>
                <a:cs typeface="Times New Roman"/>
                <a:sym typeface="Times New Roman"/>
              </a:defRPr>
            </a:lvl1pPr>
            <a:lvl2pPr marL="0" marR="0" indent="0" algn="ctr" rtl="0">
              <a:spcBef>
                <a:spcPts val="0"/>
              </a:spcBef>
              <a:spcAft>
                <a:spcPts val="0"/>
              </a:spcAft>
              <a:defRPr sz="19600" b="0" i="0" u="none" strike="noStrike" cap="none" baseline="0">
                <a:solidFill>
                  <a:schemeClr val="dk2"/>
                </a:solidFill>
                <a:latin typeface="Times New Roman"/>
                <a:ea typeface="Times New Roman"/>
                <a:cs typeface="Times New Roman"/>
                <a:sym typeface="Times New Roman"/>
              </a:defRPr>
            </a:lvl2pPr>
            <a:lvl3pPr marL="0" marR="0" indent="0" algn="ctr" rtl="0">
              <a:spcBef>
                <a:spcPts val="0"/>
              </a:spcBef>
              <a:spcAft>
                <a:spcPts val="0"/>
              </a:spcAft>
              <a:defRPr sz="19600" b="0" i="0" u="none" strike="noStrike" cap="none" baseline="0">
                <a:solidFill>
                  <a:schemeClr val="dk2"/>
                </a:solidFill>
                <a:latin typeface="Times New Roman"/>
                <a:ea typeface="Times New Roman"/>
                <a:cs typeface="Times New Roman"/>
                <a:sym typeface="Times New Roman"/>
              </a:defRPr>
            </a:lvl3pPr>
            <a:lvl4pPr marL="0" marR="0" indent="0" algn="ctr" rtl="0">
              <a:spcBef>
                <a:spcPts val="0"/>
              </a:spcBef>
              <a:spcAft>
                <a:spcPts val="0"/>
              </a:spcAft>
              <a:defRPr sz="19600" b="0" i="0" u="none" strike="noStrike" cap="none" baseline="0">
                <a:solidFill>
                  <a:schemeClr val="dk2"/>
                </a:solidFill>
                <a:latin typeface="Times New Roman"/>
                <a:ea typeface="Times New Roman"/>
                <a:cs typeface="Times New Roman"/>
                <a:sym typeface="Times New Roman"/>
              </a:defRPr>
            </a:lvl4pPr>
            <a:lvl5pPr marL="0" marR="0" indent="0" algn="ctr" rtl="0">
              <a:spcBef>
                <a:spcPts val="0"/>
              </a:spcBef>
              <a:spcAft>
                <a:spcPts val="0"/>
              </a:spcAft>
              <a:defRPr sz="19600" b="0" i="0" u="none" strike="noStrike" cap="none" baseline="0">
                <a:solidFill>
                  <a:schemeClr val="dk2"/>
                </a:solidFill>
                <a:latin typeface="Times New Roman"/>
                <a:ea typeface="Times New Roman"/>
                <a:cs typeface="Times New Roman"/>
                <a:sym typeface="Times New Roman"/>
              </a:defRPr>
            </a:lvl5pPr>
            <a:lvl6pPr marL="457200" marR="0" indent="0" algn="ctr" rtl="0">
              <a:spcBef>
                <a:spcPts val="0"/>
              </a:spcBef>
              <a:spcAft>
                <a:spcPts val="0"/>
              </a:spcAft>
              <a:defRPr sz="19600" b="0" i="0" u="none" strike="noStrike" cap="none" baseline="0">
                <a:solidFill>
                  <a:schemeClr val="dk2"/>
                </a:solidFill>
                <a:latin typeface="Times New Roman"/>
                <a:ea typeface="Times New Roman"/>
                <a:cs typeface="Times New Roman"/>
                <a:sym typeface="Times New Roman"/>
              </a:defRPr>
            </a:lvl6pPr>
            <a:lvl7pPr marL="914400" marR="0" indent="0" algn="ctr" rtl="0">
              <a:spcBef>
                <a:spcPts val="0"/>
              </a:spcBef>
              <a:spcAft>
                <a:spcPts val="0"/>
              </a:spcAft>
              <a:defRPr sz="19600" b="0" i="0" u="none" strike="noStrike" cap="none" baseline="0">
                <a:solidFill>
                  <a:schemeClr val="dk2"/>
                </a:solidFill>
                <a:latin typeface="Times New Roman"/>
                <a:ea typeface="Times New Roman"/>
                <a:cs typeface="Times New Roman"/>
                <a:sym typeface="Times New Roman"/>
              </a:defRPr>
            </a:lvl7pPr>
            <a:lvl8pPr marL="1371600" marR="0" indent="0" algn="ctr" rtl="0">
              <a:spcBef>
                <a:spcPts val="0"/>
              </a:spcBef>
              <a:spcAft>
                <a:spcPts val="0"/>
              </a:spcAft>
              <a:defRPr sz="19600" b="0" i="0" u="none" strike="noStrike" cap="none" baseline="0">
                <a:solidFill>
                  <a:schemeClr val="dk2"/>
                </a:solidFill>
                <a:latin typeface="Times New Roman"/>
                <a:ea typeface="Times New Roman"/>
                <a:cs typeface="Times New Roman"/>
                <a:sym typeface="Times New Roman"/>
              </a:defRPr>
            </a:lvl8pPr>
            <a:lvl9pPr marL="1828800" marR="0" indent="0" algn="ctr" rtl="0">
              <a:spcBef>
                <a:spcPts val="0"/>
              </a:spcBef>
              <a:spcAft>
                <a:spcPts val="0"/>
              </a:spcAft>
              <a:defRPr sz="19600" b="0" i="0" u="none" strike="noStrike" cap="none" baseline="0">
                <a:solidFill>
                  <a:schemeClr val="dk2"/>
                </a:solidFill>
                <a:latin typeface="Times New Roman"/>
                <a:ea typeface="Times New Roman"/>
                <a:cs typeface="Times New Roman"/>
                <a:sym typeface="Times New Roman"/>
              </a:defRPr>
            </a:lvl9pPr>
          </a:lstStyle>
          <a:p>
            <a:endParaRPr/>
          </a:p>
        </p:txBody>
      </p:sp>
      <p:sp>
        <p:nvSpPr>
          <p:cNvPr id="102" name="Shape 102"/>
          <p:cNvSpPr txBox="1">
            <a:spLocks noGrp="1"/>
          </p:cNvSpPr>
          <p:nvPr>
            <p:ph type="subTitle" idx="1"/>
          </p:nvPr>
        </p:nvSpPr>
        <p:spPr>
          <a:xfrm>
            <a:off x="7680325" y="18134982"/>
            <a:ext cx="35845750" cy="8180035"/>
          </a:xfrm>
          <a:prstGeom prst="rect">
            <a:avLst/>
          </a:prstGeom>
          <a:noFill/>
          <a:ln>
            <a:noFill/>
          </a:ln>
        </p:spPr>
        <p:txBody>
          <a:bodyPr lIns="91425" tIns="91425" rIns="91425" bIns="91425" anchor="t" anchorCtr="0"/>
          <a:lstStyle>
            <a:lvl1pPr marL="0" marR="0" indent="0" algn="ctr" rtl="0">
              <a:spcBef>
                <a:spcPts val="2860"/>
              </a:spcBef>
              <a:spcAft>
                <a:spcPts val="0"/>
              </a:spcAft>
              <a:buClr>
                <a:schemeClr val="dk1"/>
              </a:buClr>
              <a:buFont typeface="Times New Roman"/>
              <a:buNone/>
              <a:defRPr sz="14300" b="0" i="0" u="none" strike="noStrike" cap="none" baseline="0">
                <a:solidFill>
                  <a:schemeClr val="dk1"/>
                </a:solidFill>
                <a:latin typeface="Times New Roman"/>
                <a:ea typeface="Times New Roman"/>
                <a:cs typeface="Times New Roman"/>
                <a:sym typeface="Times New Roman"/>
              </a:defRPr>
            </a:lvl1pPr>
            <a:lvl2pPr marL="457200" marR="0" indent="0" algn="ctr" rtl="0">
              <a:spcBef>
                <a:spcPts val="2500"/>
              </a:spcBef>
              <a:spcAft>
                <a:spcPts val="0"/>
              </a:spcAft>
              <a:buClr>
                <a:schemeClr val="dk1"/>
              </a:buClr>
              <a:buFont typeface="Times New Roman"/>
              <a:buNone/>
              <a:defRPr sz="12500" b="0" i="0" u="none" strike="noStrike" cap="none" baseline="0">
                <a:solidFill>
                  <a:schemeClr val="dk1"/>
                </a:solidFill>
                <a:latin typeface="Times New Roman"/>
                <a:ea typeface="Times New Roman"/>
                <a:cs typeface="Times New Roman"/>
                <a:sym typeface="Times New Roman"/>
              </a:defRPr>
            </a:lvl2pPr>
            <a:lvl3pPr marL="914400" marR="0" indent="0" algn="ctr" rtl="0">
              <a:spcBef>
                <a:spcPts val="2140"/>
              </a:spcBef>
              <a:spcAft>
                <a:spcPts val="0"/>
              </a:spcAft>
              <a:buClr>
                <a:schemeClr val="dk1"/>
              </a:buClr>
              <a:buFont typeface="Times New Roman"/>
              <a:buNone/>
              <a:defRPr sz="10700" b="0" i="0" u="none" strike="noStrike" cap="none" baseline="0">
                <a:solidFill>
                  <a:schemeClr val="dk1"/>
                </a:solidFill>
                <a:latin typeface="Times New Roman"/>
                <a:ea typeface="Times New Roman"/>
                <a:cs typeface="Times New Roman"/>
                <a:sym typeface="Times New Roman"/>
              </a:defRPr>
            </a:lvl3pPr>
            <a:lvl4pPr marL="1371600" marR="0" indent="0" algn="ctr" rtl="0">
              <a:spcBef>
                <a:spcPts val="1780"/>
              </a:spcBef>
              <a:spcAft>
                <a:spcPts val="0"/>
              </a:spcAft>
              <a:buClr>
                <a:schemeClr val="dk1"/>
              </a:buClr>
              <a:buFont typeface="Times New Roman"/>
              <a:buNone/>
              <a:defRPr sz="8900" b="0" i="0" u="none" strike="noStrike" cap="none" baseline="0">
                <a:solidFill>
                  <a:schemeClr val="dk1"/>
                </a:solidFill>
                <a:latin typeface="Times New Roman"/>
                <a:ea typeface="Times New Roman"/>
                <a:cs typeface="Times New Roman"/>
                <a:sym typeface="Times New Roman"/>
              </a:defRPr>
            </a:lvl4pPr>
            <a:lvl5pPr marL="1828800" marR="0" indent="0" algn="ctr" rtl="0">
              <a:spcBef>
                <a:spcPts val="1780"/>
              </a:spcBef>
              <a:spcAft>
                <a:spcPts val="0"/>
              </a:spcAft>
              <a:buClr>
                <a:schemeClr val="dk1"/>
              </a:buClr>
              <a:buFont typeface="Times New Roman"/>
              <a:buNone/>
              <a:defRPr sz="8900" b="0" i="0" u="none" strike="noStrike" cap="none" baseline="0">
                <a:solidFill>
                  <a:schemeClr val="dk1"/>
                </a:solidFill>
                <a:latin typeface="Times New Roman"/>
                <a:ea typeface="Times New Roman"/>
                <a:cs typeface="Times New Roman"/>
                <a:sym typeface="Times New Roman"/>
              </a:defRPr>
            </a:lvl5pPr>
            <a:lvl6pPr marL="2286000" marR="0" indent="0" algn="ctr" rtl="0">
              <a:spcBef>
                <a:spcPts val="1780"/>
              </a:spcBef>
              <a:spcAft>
                <a:spcPts val="0"/>
              </a:spcAft>
              <a:buClr>
                <a:schemeClr val="dk1"/>
              </a:buClr>
              <a:buFont typeface="Times New Roman"/>
              <a:buNone/>
              <a:defRPr sz="8900" b="0" i="0" u="none" strike="noStrike" cap="none" baseline="0">
                <a:solidFill>
                  <a:schemeClr val="dk1"/>
                </a:solidFill>
                <a:latin typeface="Times New Roman"/>
                <a:ea typeface="Times New Roman"/>
                <a:cs typeface="Times New Roman"/>
                <a:sym typeface="Times New Roman"/>
              </a:defRPr>
            </a:lvl6pPr>
            <a:lvl7pPr marL="2743200" marR="0" indent="0" algn="ctr" rtl="0">
              <a:spcBef>
                <a:spcPts val="1780"/>
              </a:spcBef>
              <a:spcAft>
                <a:spcPts val="0"/>
              </a:spcAft>
              <a:buClr>
                <a:schemeClr val="dk1"/>
              </a:buClr>
              <a:buFont typeface="Times New Roman"/>
              <a:buNone/>
              <a:defRPr sz="8900" b="0" i="0" u="none" strike="noStrike" cap="none" baseline="0">
                <a:solidFill>
                  <a:schemeClr val="dk1"/>
                </a:solidFill>
                <a:latin typeface="Times New Roman"/>
                <a:ea typeface="Times New Roman"/>
                <a:cs typeface="Times New Roman"/>
                <a:sym typeface="Times New Roman"/>
              </a:defRPr>
            </a:lvl7pPr>
            <a:lvl8pPr marL="3200400" marR="0" indent="0" algn="ctr" rtl="0">
              <a:spcBef>
                <a:spcPts val="1780"/>
              </a:spcBef>
              <a:spcAft>
                <a:spcPts val="0"/>
              </a:spcAft>
              <a:buClr>
                <a:schemeClr val="dk1"/>
              </a:buClr>
              <a:buFont typeface="Times New Roman"/>
              <a:buNone/>
              <a:defRPr sz="8900" b="0" i="0" u="none" strike="noStrike" cap="none" baseline="0">
                <a:solidFill>
                  <a:schemeClr val="dk1"/>
                </a:solidFill>
                <a:latin typeface="Times New Roman"/>
                <a:ea typeface="Times New Roman"/>
                <a:cs typeface="Times New Roman"/>
                <a:sym typeface="Times New Roman"/>
              </a:defRPr>
            </a:lvl8pPr>
            <a:lvl9pPr marL="3657600" marR="0" indent="0" algn="ctr" rtl="0">
              <a:spcBef>
                <a:spcPts val="1780"/>
              </a:spcBef>
              <a:spcAft>
                <a:spcPts val="0"/>
              </a:spcAft>
              <a:buClr>
                <a:schemeClr val="dk1"/>
              </a:buClr>
              <a:buFont typeface="Times New Roman"/>
              <a:buNone/>
              <a:defRPr sz="89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103" name="Shape 103"/>
          <p:cNvSpPr txBox="1">
            <a:spLocks noGrp="1"/>
          </p:cNvSpPr>
          <p:nvPr>
            <p:ph type="dt" idx="10"/>
          </p:nvPr>
        </p:nvSpPr>
        <p:spPr>
          <a:xfrm>
            <a:off x="3840162" y="29159200"/>
            <a:ext cx="10667999" cy="213359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1pPr>
            <a:lvl2pPr marL="4572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2pPr>
            <a:lvl3pPr marL="914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3pPr>
            <a:lvl4pPr marL="13716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4pPr>
            <a:lvl5pPr marL="1828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5pPr>
            <a:lvl6pPr marL="2286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6pPr>
            <a:lvl7pPr marL="3200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7pPr>
            <a:lvl8pPr marL="4572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8pPr>
            <a:lvl9pPr marL="6400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9pPr>
          </a:lstStyle>
          <a:p>
            <a:endParaRPr/>
          </a:p>
        </p:txBody>
      </p:sp>
      <p:sp>
        <p:nvSpPr>
          <p:cNvPr id="104" name="Shape 104"/>
          <p:cNvSpPr txBox="1">
            <a:spLocks noGrp="1"/>
          </p:cNvSpPr>
          <p:nvPr>
            <p:ph type="ftr" idx="11"/>
          </p:nvPr>
        </p:nvSpPr>
        <p:spPr>
          <a:xfrm>
            <a:off x="17495837" y="29159200"/>
            <a:ext cx="16214724" cy="213359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1pPr>
            <a:lvl2pPr marL="4572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2pPr>
            <a:lvl3pPr marL="914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3pPr>
            <a:lvl4pPr marL="13716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4pPr>
            <a:lvl5pPr marL="1828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5pPr>
            <a:lvl6pPr marL="2286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6pPr>
            <a:lvl7pPr marL="3200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7pPr>
            <a:lvl8pPr marL="4572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8pPr>
            <a:lvl9pPr marL="6400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9pPr>
          </a:lstStyle>
          <a:p>
            <a:endParaRPr/>
          </a:p>
        </p:txBody>
      </p:sp>
      <p:sp>
        <p:nvSpPr>
          <p:cNvPr id="105" name="Shape 105"/>
          <p:cNvSpPr txBox="1">
            <a:spLocks noGrp="1"/>
          </p:cNvSpPr>
          <p:nvPr>
            <p:ph type="sldNum" idx="12"/>
          </p:nvPr>
        </p:nvSpPr>
        <p:spPr>
          <a:xfrm>
            <a:off x="36698237" y="29159200"/>
            <a:ext cx="10667999" cy="2133599"/>
          </a:xfrm>
          <a:prstGeom prst="rect">
            <a:avLst/>
          </a:prstGeom>
          <a:noFill/>
          <a:ln>
            <a:noFill/>
          </a:ln>
        </p:spPr>
        <p:txBody>
          <a:bodyPr lIns="407550" tIns="203775" rIns="407550" bIns="203775"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6200" b="0" i="0" u="none" strike="noStrike" cap="none" baseline="0">
                <a:solidFill>
                  <a:schemeClr val="dk1"/>
                </a:solidFill>
                <a:latin typeface="Times New Roman"/>
                <a:ea typeface="Times New Roman"/>
                <a:cs typeface="Times New Roman"/>
                <a:sym typeface="Times New Roman"/>
              </a:rPr>
              <a:t>‹#›</a:t>
            </a:fld>
            <a:endParaRPr lang="en-US" sz="62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37"/>
        <p:cNvGrpSpPr/>
        <p:nvPr/>
      </p:nvGrpSpPr>
      <p:grpSpPr>
        <a:xfrm>
          <a:off x="0" y="0"/>
          <a:ext cx="0" cy="0"/>
          <a:chOff x="0" y="0"/>
          <a:chExt cx="0" cy="0"/>
        </a:xfrm>
      </p:grpSpPr>
      <p:sp>
        <p:nvSpPr>
          <p:cNvPr id="38" name="Shape 38"/>
          <p:cNvSpPr txBox="1">
            <a:spLocks noGrp="1"/>
          </p:cNvSpPr>
          <p:nvPr>
            <p:ph type="title"/>
          </p:nvPr>
        </p:nvSpPr>
        <p:spPr>
          <a:xfrm rot="5400000">
            <a:off x="29124120" y="10205884"/>
            <a:ext cx="25603508" cy="10880724"/>
          </a:xfrm>
          <a:prstGeom prst="rect">
            <a:avLst/>
          </a:prstGeom>
          <a:noFill/>
          <a:ln>
            <a:noFill/>
          </a:ln>
        </p:spPr>
        <p:txBody>
          <a:bodyPr lIns="91425" tIns="91425" rIns="91425" bIns="91425" anchor="ctr" anchorCtr="0"/>
          <a:lstStyle>
            <a:lvl1pPr algn="ctr" rtl="0">
              <a:spcBef>
                <a:spcPts val="0"/>
              </a:spcBef>
              <a:spcAft>
                <a:spcPts val="0"/>
              </a:spcAft>
              <a:defRPr sz="19600">
                <a:solidFill>
                  <a:schemeClr val="dk2"/>
                </a:solidFill>
                <a:latin typeface="Times New Roman"/>
                <a:ea typeface="Times New Roman"/>
                <a:cs typeface="Times New Roman"/>
                <a:sym typeface="Times New Roman"/>
              </a:defRPr>
            </a:lvl1pPr>
            <a:lvl2pPr algn="ctr" rtl="0">
              <a:spcBef>
                <a:spcPts val="0"/>
              </a:spcBef>
              <a:spcAft>
                <a:spcPts val="0"/>
              </a:spcAft>
              <a:defRPr sz="19600">
                <a:solidFill>
                  <a:schemeClr val="dk2"/>
                </a:solidFill>
                <a:latin typeface="Times New Roman"/>
                <a:ea typeface="Times New Roman"/>
                <a:cs typeface="Times New Roman"/>
                <a:sym typeface="Times New Roman"/>
              </a:defRPr>
            </a:lvl2pPr>
            <a:lvl3pPr algn="ctr" rtl="0">
              <a:spcBef>
                <a:spcPts val="0"/>
              </a:spcBef>
              <a:spcAft>
                <a:spcPts val="0"/>
              </a:spcAft>
              <a:defRPr sz="19600">
                <a:solidFill>
                  <a:schemeClr val="dk2"/>
                </a:solidFill>
                <a:latin typeface="Times New Roman"/>
                <a:ea typeface="Times New Roman"/>
                <a:cs typeface="Times New Roman"/>
                <a:sym typeface="Times New Roman"/>
              </a:defRPr>
            </a:lvl3pPr>
            <a:lvl4pPr algn="ctr" rtl="0">
              <a:spcBef>
                <a:spcPts val="0"/>
              </a:spcBef>
              <a:spcAft>
                <a:spcPts val="0"/>
              </a:spcAft>
              <a:defRPr sz="19600">
                <a:solidFill>
                  <a:schemeClr val="dk2"/>
                </a:solidFill>
                <a:latin typeface="Times New Roman"/>
                <a:ea typeface="Times New Roman"/>
                <a:cs typeface="Times New Roman"/>
                <a:sym typeface="Times New Roman"/>
              </a:defRPr>
            </a:lvl4pPr>
            <a:lvl5pPr algn="ctr" rtl="0">
              <a:spcBef>
                <a:spcPts val="0"/>
              </a:spcBef>
              <a:spcAft>
                <a:spcPts val="0"/>
              </a:spcAft>
              <a:defRPr sz="19600">
                <a:solidFill>
                  <a:schemeClr val="dk2"/>
                </a:solidFill>
                <a:latin typeface="Times New Roman"/>
                <a:ea typeface="Times New Roman"/>
                <a:cs typeface="Times New Roman"/>
                <a:sym typeface="Times New Roman"/>
              </a:defRPr>
            </a:lvl5pPr>
            <a:lvl6pPr marL="457200" algn="ctr" rtl="0">
              <a:spcBef>
                <a:spcPts val="0"/>
              </a:spcBef>
              <a:spcAft>
                <a:spcPts val="0"/>
              </a:spcAft>
              <a:defRPr sz="19600">
                <a:solidFill>
                  <a:schemeClr val="dk2"/>
                </a:solidFill>
                <a:latin typeface="Times New Roman"/>
                <a:ea typeface="Times New Roman"/>
                <a:cs typeface="Times New Roman"/>
                <a:sym typeface="Times New Roman"/>
              </a:defRPr>
            </a:lvl6pPr>
            <a:lvl7pPr marL="914400" algn="ctr" rtl="0">
              <a:spcBef>
                <a:spcPts val="0"/>
              </a:spcBef>
              <a:spcAft>
                <a:spcPts val="0"/>
              </a:spcAft>
              <a:defRPr sz="19600">
                <a:solidFill>
                  <a:schemeClr val="dk2"/>
                </a:solidFill>
                <a:latin typeface="Times New Roman"/>
                <a:ea typeface="Times New Roman"/>
                <a:cs typeface="Times New Roman"/>
                <a:sym typeface="Times New Roman"/>
              </a:defRPr>
            </a:lvl7pPr>
            <a:lvl8pPr marL="1371600" algn="ctr" rtl="0">
              <a:spcBef>
                <a:spcPts val="0"/>
              </a:spcBef>
              <a:spcAft>
                <a:spcPts val="0"/>
              </a:spcAft>
              <a:defRPr sz="19600">
                <a:solidFill>
                  <a:schemeClr val="dk2"/>
                </a:solidFill>
                <a:latin typeface="Times New Roman"/>
                <a:ea typeface="Times New Roman"/>
                <a:cs typeface="Times New Roman"/>
                <a:sym typeface="Times New Roman"/>
              </a:defRPr>
            </a:lvl8pPr>
            <a:lvl9pPr marL="1828800" algn="ctr" rtl="0">
              <a:spcBef>
                <a:spcPts val="0"/>
              </a:spcBef>
              <a:spcAft>
                <a:spcPts val="0"/>
              </a:spcAft>
              <a:defRPr sz="19600">
                <a:solidFill>
                  <a:schemeClr val="dk2"/>
                </a:solidFill>
                <a:latin typeface="Times New Roman"/>
                <a:ea typeface="Times New Roman"/>
                <a:cs typeface="Times New Roman"/>
                <a:sym typeface="Times New Roman"/>
              </a:defRPr>
            </a:lvl9pPr>
          </a:lstStyle>
          <a:p>
            <a:endParaRPr/>
          </a:p>
        </p:txBody>
      </p:sp>
      <p:sp>
        <p:nvSpPr>
          <p:cNvPr id="39" name="Shape 39"/>
          <p:cNvSpPr txBox="1">
            <a:spLocks noGrp="1"/>
          </p:cNvSpPr>
          <p:nvPr>
            <p:ph type="body" idx="1"/>
          </p:nvPr>
        </p:nvSpPr>
        <p:spPr>
          <a:xfrm rot="5400000">
            <a:off x="7284883" y="-600228"/>
            <a:ext cx="25603508" cy="32492949"/>
          </a:xfrm>
          <a:prstGeom prst="rect">
            <a:avLst/>
          </a:prstGeom>
          <a:noFill/>
          <a:ln>
            <a:noFill/>
          </a:ln>
        </p:spPr>
        <p:txBody>
          <a:bodyPr lIns="91425" tIns="91425" rIns="91425" bIns="91425" anchor="t" anchorCtr="0"/>
          <a:lstStyle>
            <a:lvl1pPr marL="1528763" indent="-620713" algn="l" rtl="0">
              <a:spcBef>
                <a:spcPts val="2860"/>
              </a:spcBef>
              <a:spcAft>
                <a:spcPts val="0"/>
              </a:spcAft>
              <a:buClr>
                <a:schemeClr val="dk1"/>
              </a:buClr>
              <a:buFont typeface="Times New Roman"/>
              <a:buChar char="•"/>
              <a:defRPr sz="14300">
                <a:solidFill>
                  <a:schemeClr val="dk1"/>
                </a:solidFill>
                <a:latin typeface="Times New Roman"/>
                <a:ea typeface="Times New Roman"/>
                <a:cs typeface="Times New Roman"/>
                <a:sym typeface="Times New Roman"/>
              </a:defRPr>
            </a:lvl1pPr>
            <a:lvl2pPr marL="3311525" indent="-485775" algn="l" rtl="0">
              <a:spcBef>
                <a:spcPts val="2500"/>
              </a:spcBef>
              <a:spcAft>
                <a:spcPts val="0"/>
              </a:spcAft>
              <a:buClr>
                <a:schemeClr val="dk1"/>
              </a:buClr>
              <a:buFont typeface="Times New Roman"/>
              <a:buChar char="–"/>
              <a:defRPr sz="12500">
                <a:solidFill>
                  <a:schemeClr val="dk1"/>
                </a:solidFill>
                <a:latin typeface="Times New Roman"/>
                <a:ea typeface="Times New Roman"/>
                <a:cs typeface="Times New Roman"/>
                <a:sym typeface="Times New Roman"/>
              </a:defRPr>
            </a:lvl2pPr>
            <a:lvl3pPr marL="5094288" indent="-350837" algn="l" rtl="0">
              <a:spcBef>
                <a:spcPts val="2140"/>
              </a:spcBef>
              <a:spcAft>
                <a:spcPts val="0"/>
              </a:spcAft>
              <a:buClr>
                <a:schemeClr val="dk1"/>
              </a:buClr>
              <a:buFont typeface="Times New Roman"/>
              <a:buChar char="•"/>
              <a:defRPr sz="10700">
                <a:solidFill>
                  <a:schemeClr val="dk1"/>
                </a:solidFill>
                <a:latin typeface="Times New Roman"/>
                <a:ea typeface="Times New Roman"/>
                <a:cs typeface="Times New Roman"/>
                <a:sym typeface="Times New Roman"/>
              </a:defRPr>
            </a:lvl3pPr>
            <a:lvl4pPr marL="7132638" indent="-458788" algn="l" rtl="0">
              <a:spcBef>
                <a:spcPts val="1780"/>
              </a:spcBef>
              <a:spcAft>
                <a:spcPts val="0"/>
              </a:spcAft>
              <a:buClr>
                <a:schemeClr val="dk1"/>
              </a:buClr>
              <a:buFont typeface="Times New Roman"/>
              <a:buChar char="–"/>
              <a:defRPr sz="8900">
                <a:solidFill>
                  <a:schemeClr val="dk1"/>
                </a:solidFill>
                <a:latin typeface="Times New Roman"/>
                <a:ea typeface="Times New Roman"/>
                <a:cs typeface="Times New Roman"/>
                <a:sym typeface="Times New Roman"/>
              </a:defRPr>
            </a:lvl4pPr>
            <a:lvl5pPr marL="9169400" indent="-463550" algn="l" rtl="0">
              <a:spcBef>
                <a:spcPts val="1780"/>
              </a:spcBef>
              <a:spcAft>
                <a:spcPts val="0"/>
              </a:spcAft>
              <a:buClr>
                <a:schemeClr val="dk1"/>
              </a:buClr>
              <a:buFont typeface="Times New Roman"/>
              <a:buChar char="»"/>
              <a:defRPr sz="8900">
                <a:solidFill>
                  <a:schemeClr val="dk1"/>
                </a:solidFill>
                <a:latin typeface="Times New Roman"/>
                <a:ea typeface="Times New Roman"/>
                <a:cs typeface="Times New Roman"/>
                <a:sym typeface="Times New Roman"/>
              </a:defRPr>
            </a:lvl5pPr>
            <a:lvl6pPr marL="9626600" indent="-463550" algn="l" rtl="0">
              <a:spcBef>
                <a:spcPts val="1780"/>
              </a:spcBef>
              <a:spcAft>
                <a:spcPts val="0"/>
              </a:spcAft>
              <a:buClr>
                <a:schemeClr val="dk1"/>
              </a:buClr>
              <a:buFont typeface="Times New Roman"/>
              <a:buChar char="»"/>
              <a:defRPr sz="8900">
                <a:solidFill>
                  <a:schemeClr val="dk1"/>
                </a:solidFill>
                <a:latin typeface="Times New Roman"/>
                <a:ea typeface="Times New Roman"/>
                <a:cs typeface="Times New Roman"/>
                <a:sym typeface="Times New Roman"/>
              </a:defRPr>
            </a:lvl6pPr>
            <a:lvl7pPr marL="10083800" indent="-463550" algn="l" rtl="0">
              <a:spcBef>
                <a:spcPts val="1780"/>
              </a:spcBef>
              <a:spcAft>
                <a:spcPts val="0"/>
              </a:spcAft>
              <a:buClr>
                <a:schemeClr val="dk1"/>
              </a:buClr>
              <a:buFont typeface="Times New Roman"/>
              <a:buChar char="»"/>
              <a:defRPr sz="8900">
                <a:solidFill>
                  <a:schemeClr val="dk1"/>
                </a:solidFill>
                <a:latin typeface="Times New Roman"/>
                <a:ea typeface="Times New Roman"/>
                <a:cs typeface="Times New Roman"/>
                <a:sym typeface="Times New Roman"/>
              </a:defRPr>
            </a:lvl7pPr>
            <a:lvl8pPr marL="10541000" indent="-463550" algn="l" rtl="0">
              <a:spcBef>
                <a:spcPts val="1780"/>
              </a:spcBef>
              <a:spcAft>
                <a:spcPts val="0"/>
              </a:spcAft>
              <a:buClr>
                <a:schemeClr val="dk1"/>
              </a:buClr>
              <a:buFont typeface="Times New Roman"/>
              <a:buChar char="»"/>
              <a:defRPr sz="8900">
                <a:solidFill>
                  <a:schemeClr val="dk1"/>
                </a:solidFill>
                <a:latin typeface="Times New Roman"/>
                <a:ea typeface="Times New Roman"/>
                <a:cs typeface="Times New Roman"/>
                <a:sym typeface="Times New Roman"/>
              </a:defRPr>
            </a:lvl8pPr>
            <a:lvl9pPr marL="10998200" indent="-463550" algn="l" rtl="0">
              <a:spcBef>
                <a:spcPts val="1780"/>
              </a:spcBef>
              <a:spcAft>
                <a:spcPts val="0"/>
              </a:spcAft>
              <a:buClr>
                <a:schemeClr val="dk1"/>
              </a:buClr>
              <a:buFont typeface="Times New Roman"/>
              <a:buChar char="»"/>
              <a:defRPr sz="8900">
                <a:solidFill>
                  <a:schemeClr val="dk1"/>
                </a:solidFill>
                <a:latin typeface="Times New Roman"/>
                <a:ea typeface="Times New Roman"/>
                <a:cs typeface="Times New Roman"/>
                <a:sym typeface="Times New Roman"/>
              </a:defRPr>
            </a:lvl9pPr>
          </a:lstStyle>
          <a:p>
            <a:endParaRPr/>
          </a:p>
        </p:txBody>
      </p:sp>
      <p:sp>
        <p:nvSpPr>
          <p:cNvPr id="40" name="Shape 40"/>
          <p:cNvSpPr txBox="1">
            <a:spLocks noGrp="1"/>
          </p:cNvSpPr>
          <p:nvPr>
            <p:ph type="dt" idx="10"/>
          </p:nvPr>
        </p:nvSpPr>
        <p:spPr>
          <a:xfrm>
            <a:off x="3840162" y="29159200"/>
            <a:ext cx="10667999" cy="213359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1pPr>
            <a:lvl2pPr marL="4572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2pPr>
            <a:lvl3pPr marL="914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3pPr>
            <a:lvl4pPr marL="13716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4pPr>
            <a:lvl5pPr marL="1828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5pPr>
            <a:lvl6pPr marL="2286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6pPr>
            <a:lvl7pPr marL="3200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7pPr>
            <a:lvl8pPr marL="4572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8pPr>
            <a:lvl9pPr marL="6400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9pPr>
          </a:lstStyle>
          <a:p>
            <a:endParaRPr/>
          </a:p>
        </p:txBody>
      </p:sp>
      <p:sp>
        <p:nvSpPr>
          <p:cNvPr id="41" name="Shape 41"/>
          <p:cNvSpPr txBox="1">
            <a:spLocks noGrp="1"/>
          </p:cNvSpPr>
          <p:nvPr>
            <p:ph type="ftr" idx="11"/>
          </p:nvPr>
        </p:nvSpPr>
        <p:spPr>
          <a:xfrm>
            <a:off x="17495837" y="29159200"/>
            <a:ext cx="16214724" cy="213359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1pPr>
            <a:lvl2pPr marL="4572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2pPr>
            <a:lvl3pPr marL="914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3pPr>
            <a:lvl4pPr marL="13716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4pPr>
            <a:lvl5pPr marL="1828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5pPr>
            <a:lvl6pPr marL="2286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6pPr>
            <a:lvl7pPr marL="3200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7pPr>
            <a:lvl8pPr marL="4572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8pPr>
            <a:lvl9pPr marL="6400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9pPr>
          </a:lstStyle>
          <a:p>
            <a:endParaRPr/>
          </a:p>
        </p:txBody>
      </p:sp>
      <p:sp>
        <p:nvSpPr>
          <p:cNvPr id="42" name="Shape 42"/>
          <p:cNvSpPr txBox="1">
            <a:spLocks noGrp="1"/>
          </p:cNvSpPr>
          <p:nvPr>
            <p:ph type="sldNum" idx="12"/>
          </p:nvPr>
        </p:nvSpPr>
        <p:spPr>
          <a:xfrm>
            <a:off x="36698237" y="29159200"/>
            <a:ext cx="10667999" cy="2133599"/>
          </a:xfrm>
          <a:prstGeom prst="rect">
            <a:avLst/>
          </a:prstGeom>
          <a:noFill/>
          <a:ln>
            <a:noFill/>
          </a:ln>
        </p:spPr>
        <p:txBody>
          <a:bodyPr lIns="407550" tIns="203775" rIns="407550" bIns="203775"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6200" b="0" i="0" u="none" strike="noStrike" cap="none" baseline="0">
                <a:solidFill>
                  <a:schemeClr val="dk1"/>
                </a:solidFill>
                <a:latin typeface="Times New Roman"/>
                <a:ea typeface="Times New Roman"/>
                <a:cs typeface="Times New Roman"/>
                <a:sym typeface="Times New Roman"/>
              </a:rPr>
              <a:t>‹#›</a:t>
            </a:fld>
            <a:endParaRPr lang="en-US" sz="62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840162" y="2844800"/>
            <a:ext cx="43526075" cy="5333999"/>
          </a:xfrm>
          <a:prstGeom prst="rect">
            <a:avLst/>
          </a:prstGeom>
          <a:noFill/>
          <a:ln>
            <a:noFill/>
          </a:ln>
        </p:spPr>
        <p:txBody>
          <a:bodyPr lIns="91425" tIns="91425" rIns="91425" bIns="91425" anchor="ctr" anchorCtr="0"/>
          <a:lstStyle>
            <a:lvl1pPr algn="ctr" rtl="0">
              <a:spcBef>
                <a:spcPts val="0"/>
              </a:spcBef>
              <a:spcAft>
                <a:spcPts val="0"/>
              </a:spcAft>
              <a:defRPr sz="19600">
                <a:solidFill>
                  <a:schemeClr val="dk2"/>
                </a:solidFill>
                <a:latin typeface="Times New Roman"/>
                <a:ea typeface="Times New Roman"/>
                <a:cs typeface="Times New Roman"/>
                <a:sym typeface="Times New Roman"/>
              </a:defRPr>
            </a:lvl1pPr>
            <a:lvl2pPr algn="ctr" rtl="0">
              <a:spcBef>
                <a:spcPts val="0"/>
              </a:spcBef>
              <a:spcAft>
                <a:spcPts val="0"/>
              </a:spcAft>
              <a:defRPr sz="19600">
                <a:solidFill>
                  <a:schemeClr val="dk2"/>
                </a:solidFill>
                <a:latin typeface="Times New Roman"/>
                <a:ea typeface="Times New Roman"/>
                <a:cs typeface="Times New Roman"/>
                <a:sym typeface="Times New Roman"/>
              </a:defRPr>
            </a:lvl2pPr>
            <a:lvl3pPr algn="ctr" rtl="0">
              <a:spcBef>
                <a:spcPts val="0"/>
              </a:spcBef>
              <a:spcAft>
                <a:spcPts val="0"/>
              </a:spcAft>
              <a:defRPr sz="19600">
                <a:solidFill>
                  <a:schemeClr val="dk2"/>
                </a:solidFill>
                <a:latin typeface="Times New Roman"/>
                <a:ea typeface="Times New Roman"/>
                <a:cs typeface="Times New Roman"/>
                <a:sym typeface="Times New Roman"/>
              </a:defRPr>
            </a:lvl3pPr>
            <a:lvl4pPr algn="ctr" rtl="0">
              <a:spcBef>
                <a:spcPts val="0"/>
              </a:spcBef>
              <a:spcAft>
                <a:spcPts val="0"/>
              </a:spcAft>
              <a:defRPr sz="19600">
                <a:solidFill>
                  <a:schemeClr val="dk2"/>
                </a:solidFill>
                <a:latin typeface="Times New Roman"/>
                <a:ea typeface="Times New Roman"/>
                <a:cs typeface="Times New Roman"/>
                <a:sym typeface="Times New Roman"/>
              </a:defRPr>
            </a:lvl4pPr>
            <a:lvl5pPr algn="ctr" rtl="0">
              <a:spcBef>
                <a:spcPts val="0"/>
              </a:spcBef>
              <a:spcAft>
                <a:spcPts val="0"/>
              </a:spcAft>
              <a:defRPr sz="19600">
                <a:solidFill>
                  <a:schemeClr val="dk2"/>
                </a:solidFill>
                <a:latin typeface="Times New Roman"/>
                <a:ea typeface="Times New Roman"/>
                <a:cs typeface="Times New Roman"/>
                <a:sym typeface="Times New Roman"/>
              </a:defRPr>
            </a:lvl5pPr>
            <a:lvl6pPr marL="457200" algn="ctr" rtl="0">
              <a:spcBef>
                <a:spcPts val="0"/>
              </a:spcBef>
              <a:spcAft>
                <a:spcPts val="0"/>
              </a:spcAft>
              <a:defRPr sz="19600">
                <a:solidFill>
                  <a:schemeClr val="dk2"/>
                </a:solidFill>
                <a:latin typeface="Times New Roman"/>
                <a:ea typeface="Times New Roman"/>
                <a:cs typeface="Times New Roman"/>
                <a:sym typeface="Times New Roman"/>
              </a:defRPr>
            </a:lvl6pPr>
            <a:lvl7pPr marL="914400" algn="ctr" rtl="0">
              <a:spcBef>
                <a:spcPts val="0"/>
              </a:spcBef>
              <a:spcAft>
                <a:spcPts val="0"/>
              </a:spcAft>
              <a:defRPr sz="19600">
                <a:solidFill>
                  <a:schemeClr val="dk2"/>
                </a:solidFill>
                <a:latin typeface="Times New Roman"/>
                <a:ea typeface="Times New Roman"/>
                <a:cs typeface="Times New Roman"/>
                <a:sym typeface="Times New Roman"/>
              </a:defRPr>
            </a:lvl7pPr>
            <a:lvl8pPr marL="1371600" algn="ctr" rtl="0">
              <a:spcBef>
                <a:spcPts val="0"/>
              </a:spcBef>
              <a:spcAft>
                <a:spcPts val="0"/>
              </a:spcAft>
              <a:defRPr sz="19600">
                <a:solidFill>
                  <a:schemeClr val="dk2"/>
                </a:solidFill>
                <a:latin typeface="Times New Roman"/>
                <a:ea typeface="Times New Roman"/>
                <a:cs typeface="Times New Roman"/>
                <a:sym typeface="Times New Roman"/>
              </a:defRPr>
            </a:lvl8pPr>
            <a:lvl9pPr marL="1828800" algn="ctr" rtl="0">
              <a:spcBef>
                <a:spcPts val="0"/>
              </a:spcBef>
              <a:spcAft>
                <a:spcPts val="0"/>
              </a:spcAft>
              <a:defRPr sz="19600">
                <a:solidFill>
                  <a:schemeClr val="dk2"/>
                </a:solidFill>
                <a:latin typeface="Times New Roman"/>
                <a:ea typeface="Times New Roman"/>
                <a:cs typeface="Times New Roman"/>
                <a:sym typeface="Times New Roman"/>
              </a:defRPr>
            </a:lvl9pPr>
          </a:lstStyle>
          <a:p>
            <a:endParaRPr/>
          </a:p>
        </p:txBody>
      </p:sp>
      <p:sp>
        <p:nvSpPr>
          <p:cNvPr id="45" name="Shape 45"/>
          <p:cNvSpPr txBox="1">
            <a:spLocks noGrp="1"/>
          </p:cNvSpPr>
          <p:nvPr>
            <p:ph type="body" idx="1"/>
          </p:nvPr>
        </p:nvSpPr>
        <p:spPr>
          <a:xfrm rot="5400000">
            <a:off x="16002794" y="-2915445"/>
            <a:ext cx="19200811" cy="43526075"/>
          </a:xfrm>
          <a:prstGeom prst="rect">
            <a:avLst/>
          </a:prstGeom>
          <a:noFill/>
          <a:ln>
            <a:noFill/>
          </a:ln>
        </p:spPr>
        <p:txBody>
          <a:bodyPr lIns="91425" tIns="91425" rIns="91425" bIns="91425" anchor="t" anchorCtr="0"/>
          <a:lstStyle>
            <a:lvl1pPr marL="1528763" indent="-620713" algn="l" rtl="0">
              <a:spcBef>
                <a:spcPts val="2860"/>
              </a:spcBef>
              <a:spcAft>
                <a:spcPts val="0"/>
              </a:spcAft>
              <a:buClr>
                <a:schemeClr val="dk1"/>
              </a:buClr>
              <a:buFont typeface="Times New Roman"/>
              <a:buChar char="•"/>
              <a:defRPr sz="14300">
                <a:solidFill>
                  <a:schemeClr val="dk1"/>
                </a:solidFill>
                <a:latin typeface="Times New Roman"/>
                <a:ea typeface="Times New Roman"/>
                <a:cs typeface="Times New Roman"/>
                <a:sym typeface="Times New Roman"/>
              </a:defRPr>
            </a:lvl1pPr>
            <a:lvl2pPr marL="3311525" indent="-485775" algn="l" rtl="0">
              <a:spcBef>
                <a:spcPts val="2500"/>
              </a:spcBef>
              <a:spcAft>
                <a:spcPts val="0"/>
              </a:spcAft>
              <a:buClr>
                <a:schemeClr val="dk1"/>
              </a:buClr>
              <a:buFont typeface="Times New Roman"/>
              <a:buChar char="–"/>
              <a:defRPr sz="12500">
                <a:solidFill>
                  <a:schemeClr val="dk1"/>
                </a:solidFill>
                <a:latin typeface="Times New Roman"/>
                <a:ea typeface="Times New Roman"/>
                <a:cs typeface="Times New Roman"/>
                <a:sym typeface="Times New Roman"/>
              </a:defRPr>
            </a:lvl2pPr>
            <a:lvl3pPr marL="5094288" indent="-350837" algn="l" rtl="0">
              <a:spcBef>
                <a:spcPts val="2140"/>
              </a:spcBef>
              <a:spcAft>
                <a:spcPts val="0"/>
              </a:spcAft>
              <a:buClr>
                <a:schemeClr val="dk1"/>
              </a:buClr>
              <a:buFont typeface="Times New Roman"/>
              <a:buChar char="•"/>
              <a:defRPr sz="10700">
                <a:solidFill>
                  <a:schemeClr val="dk1"/>
                </a:solidFill>
                <a:latin typeface="Times New Roman"/>
                <a:ea typeface="Times New Roman"/>
                <a:cs typeface="Times New Roman"/>
                <a:sym typeface="Times New Roman"/>
              </a:defRPr>
            </a:lvl3pPr>
            <a:lvl4pPr marL="7132638" indent="-458788" algn="l" rtl="0">
              <a:spcBef>
                <a:spcPts val="1780"/>
              </a:spcBef>
              <a:spcAft>
                <a:spcPts val="0"/>
              </a:spcAft>
              <a:buClr>
                <a:schemeClr val="dk1"/>
              </a:buClr>
              <a:buFont typeface="Times New Roman"/>
              <a:buChar char="–"/>
              <a:defRPr sz="8900">
                <a:solidFill>
                  <a:schemeClr val="dk1"/>
                </a:solidFill>
                <a:latin typeface="Times New Roman"/>
                <a:ea typeface="Times New Roman"/>
                <a:cs typeface="Times New Roman"/>
                <a:sym typeface="Times New Roman"/>
              </a:defRPr>
            </a:lvl4pPr>
            <a:lvl5pPr marL="9169400" indent="-463550" algn="l" rtl="0">
              <a:spcBef>
                <a:spcPts val="1780"/>
              </a:spcBef>
              <a:spcAft>
                <a:spcPts val="0"/>
              </a:spcAft>
              <a:buClr>
                <a:schemeClr val="dk1"/>
              </a:buClr>
              <a:buFont typeface="Times New Roman"/>
              <a:buChar char="»"/>
              <a:defRPr sz="8900">
                <a:solidFill>
                  <a:schemeClr val="dk1"/>
                </a:solidFill>
                <a:latin typeface="Times New Roman"/>
                <a:ea typeface="Times New Roman"/>
                <a:cs typeface="Times New Roman"/>
                <a:sym typeface="Times New Roman"/>
              </a:defRPr>
            </a:lvl5pPr>
            <a:lvl6pPr marL="9626600" indent="-463550" algn="l" rtl="0">
              <a:spcBef>
                <a:spcPts val="1780"/>
              </a:spcBef>
              <a:spcAft>
                <a:spcPts val="0"/>
              </a:spcAft>
              <a:buClr>
                <a:schemeClr val="dk1"/>
              </a:buClr>
              <a:buFont typeface="Times New Roman"/>
              <a:buChar char="»"/>
              <a:defRPr sz="8900">
                <a:solidFill>
                  <a:schemeClr val="dk1"/>
                </a:solidFill>
                <a:latin typeface="Times New Roman"/>
                <a:ea typeface="Times New Roman"/>
                <a:cs typeface="Times New Roman"/>
                <a:sym typeface="Times New Roman"/>
              </a:defRPr>
            </a:lvl6pPr>
            <a:lvl7pPr marL="10083800" indent="-463550" algn="l" rtl="0">
              <a:spcBef>
                <a:spcPts val="1780"/>
              </a:spcBef>
              <a:spcAft>
                <a:spcPts val="0"/>
              </a:spcAft>
              <a:buClr>
                <a:schemeClr val="dk1"/>
              </a:buClr>
              <a:buFont typeface="Times New Roman"/>
              <a:buChar char="»"/>
              <a:defRPr sz="8900">
                <a:solidFill>
                  <a:schemeClr val="dk1"/>
                </a:solidFill>
                <a:latin typeface="Times New Roman"/>
                <a:ea typeface="Times New Roman"/>
                <a:cs typeface="Times New Roman"/>
                <a:sym typeface="Times New Roman"/>
              </a:defRPr>
            </a:lvl7pPr>
            <a:lvl8pPr marL="10541000" indent="-463550" algn="l" rtl="0">
              <a:spcBef>
                <a:spcPts val="1780"/>
              </a:spcBef>
              <a:spcAft>
                <a:spcPts val="0"/>
              </a:spcAft>
              <a:buClr>
                <a:schemeClr val="dk1"/>
              </a:buClr>
              <a:buFont typeface="Times New Roman"/>
              <a:buChar char="»"/>
              <a:defRPr sz="8900">
                <a:solidFill>
                  <a:schemeClr val="dk1"/>
                </a:solidFill>
                <a:latin typeface="Times New Roman"/>
                <a:ea typeface="Times New Roman"/>
                <a:cs typeface="Times New Roman"/>
                <a:sym typeface="Times New Roman"/>
              </a:defRPr>
            </a:lvl8pPr>
            <a:lvl9pPr marL="10998200" indent="-463550" algn="l" rtl="0">
              <a:spcBef>
                <a:spcPts val="1780"/>
              </a:spcBef>
              <a:spcAft>
                <a:spcPts val="0"/>
              </a:spcAft>
              <a:buClr>
                <a:schemeClr val="dk1"/>
              </a:buClr>
              <a:buFont typeface="Times New Roman"/>
              <a:buChar char="»"/>
              <a:defRPr sz="8900">
                <a:solidFill>
                  <a:schemeClr val="dk1"/>
                </a:solidFill>
                <a:latin typeface="Times New Roman"/>
                <a:ea typeface="Times New Roman"/>
                <a:cs typeface="Times New Roman"/>
                <a:sym typeface="Times New Roman"/>
              </a:defRPr>
            </a:lvl9pPr>
          </a:lstStyle>
          <a:p>
            <a:endParaRPr/>
          </a:p>
        </p:txBody>
      </p:sp>
      <p:sp>
        <p:nvSpPr>
          <p:cNvPr id="46" name="Shape 46"/>
          <p:cNvSpPr txBox="1">
            <a:spLocks noGrp="1"/>
          </p:cNvSpPr>
          <p:nvPr>
            <p:ph type="dt" idx="10"/>
          </p:nvPr>
        </p:nvSpPr>
        <p:spPr>
          <a:xfrm>
            <a:off x="3840162" y="29159200"/>
            <a:ext cx="10667999" cy="213359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1pPr>
            <a:lvl2pPr marL="4572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2pPr>
            <a:lvl3pPr marL="914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3pPr>
            <a:lvl4pPr marL="13716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4pPr>
            <a:lvl5pPr marL="1828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5pPr>
            <a:lvl6pPr marL="2286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6pPr>
            <a:lvl7pPr marL="3200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7pPr>
            <a:lvl8pPr marL="4572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8pPr>
            <a:lvl9pPr marL="6400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9pPr>
          </a:lstStyle>
          <a:p>
            <a:endParaRPr/>
          </a:p>
        </p:txBody>
      </p:sp>
      <p:sp>
        <p:nvSpPr>
          <p:cNvPr id="47" name="Shape 47"/>
          <p:cNvSpPr txBox="1">
            <a:spLocks noGrp="1"/>
          </p:cNvSpPr>
          <p:nvPr>
            <p:ph type="ftr" idx="11"/>
          </p:nvPr>
        </p:nvSpPr>
        <p:spPr>
          <a:xfrm>
            <a:off x="17495837" y="29159200"/>
            <a:ext cx="16214724" cy="213359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1pPr>
            <a:lvl2pPr marL="4572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2pPr>
            <a:lvl3pPr marL="914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3pPr>
            <a:lvl4pPr marL="13716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4pPr>
            <a:lvl5pPr marL="1828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5pPr>
            <a:lvl6pPr marL="2286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6pPr>
            <a:lvl7pPr marL="3200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7pPr>
            <a:lvl8pPr marL="4572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8pPr>
            <a:lvl9pPr marL="6400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9pPr>
          </a:lstStyle>
          <a:p>
            <a:endParaRPr/>
          </a:p>
        </p:txBody>
      </p:sp>
      <p:sp>
        <p:nvSpPr>
          <p:cNvPr id="48" name="Shape 48"/>
          <p:cNvSpPr txBox="1">
            <a:spLocks noGrp="1"/>
          </p:cNvSpPr>
          <p:nvPr>
            <p:ph type="sldNum" idx="12"/>
          </p:nvPr>
        </p:nvSpPr>
        <p:spPr>
          <a:xfrm>
            <a:off x="36698237" y="29159200"/>
            <a:ext cx="10667999" cy="2133599"/>
          </a:xfrm>
          <a:prstGeom prst="rect">
            <a:avLst/>
          </a:prstGeom>
          <a:noFill/>
          <a:ln>
            <a:noFill/>
          </a:ln>
        </p:spPr>
        <p:txBody>
          <a:bodyPr lIns="407550" tIns="203775" rIns="407550" bIns="203775"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6200" b="0" i="0" u="none" strike="noStrike" cap="none" baseline="0">
                <a:solidFill>
                  <a:schemeClr val="dk1"/>
                </a:solidFill>
                <a:latin typeface="Times New Roman"/>
                <a:ea typeface="Times New Roman"/>
                <a:cs typeface="Times New Roman"/>
                <a:sym typeface="Times New Roman"/>
              </a:rPr>
              <a:t>‹#›</a:t>
            </a:fld>
            <a:endParaRPr lang="en-US" sz="62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10036175" y="22402492"/>
            <a:ext cx="30724473" cy="2645391"/>
          </a:xfrm>
          <a:prstGeom prst="rect">
            <a:avLst/>
          </a:prstGeom>
          <a:noFill/>
          <a:ln>
            <a:noFill/>
          </a:ln>
        </p:spPr>
        <p:txBody>
          <a:bodyPr lIns="91425" tIns="91425" rIns="91425" bIns="91425" anchor="b" anchorCtr="0"/>
          <a:lstStyle>
            <a:lvl1pPr algn="l" rtl="0">
              <a:spcBef>
                <a:spcPts val="0"/>
              </a:spcBef>
              <a:defRPr sz="2000" b="1"/>
            </a:lvl1pPr>
            <a:lvl2pPr rtl="0">
              <a:spcBef>
                <a:spcPts val="0"/>
              </a:spcBef>
              <a:defRPr sz="19600">
                <a:solidFill>
                  <a:schemeClr val="dk2"/>
                </a:solidFill>
                <a:latin typeface="Times New Roman"/>
                <a:ea typeface="Times New Roman"/>
                <a:cs typeface="Times New Roman"/>
                <a:sym typeface="Times New Roman"/>
              </a:defRPr>
            </a:lvl2pPr>
            <a:lvl3pPr rtl="0">
              <a:spcBef>
                <a:spcPts val="0"/>
              </a:spcBef>
              <a:defRPr sz="19600">
                <a:solidFill>
                  <a:schemeClr val="dk2"/>
                </a:solidFill>
                <a:latin typeface="Times New Roman"/>
                <a:ea typeface="Times New Roman"/>
                <a:cs typeface="Times New Roman"/>
                <a:sym typeface="Times New Roman"/>
              </a:defRPr>
            </a:lvl3pPr>
            <a:lvl4pPr rtl="0">
              <a:spcBef>
                <a:spcPts val="0"/>
              </a:spcBef>
              <a:defRPr sz="19600">
                <a:solidFill>
                  <a:schemeClr val="dk2"/>
                </a:solidFill>
                <a:latin typeface="Times New Roman"/>
                <a:ea typeface="Times New Roman"/>
                <a:cs typeface="Times New Roman"/>
                <a:sym typeface="Times New Roman"/>
              </a:defRPr>
            </a:lvl4pPr>
            <a:lvl5pPr rtl="0">
              <a:spcBef>
                <a:spcPts val="0"/>
              </a:spcBef>
              <a:defRPr sz="19600">
                <a:solidFill>
                  <a:schemeClr val="dk2"/>
                </a:solidFill>
                <a:latin typeface="Times New Roman"/>
                <a:ea typeface="Times New Roman"/>
                <a:cs typeface="Times New Roman"/>
                <a:sym typeface="Times New Roman"/>
              </a:defRPr>
            </a:lvl5pPr>
            <a:lvl6pPr rtl="0">
              <a:spcBef>
                <a:spcPts val="0"/>
              </a:spcBef>
              <a:defRPr sz="19600">
                <a:solidFill>
                  <a:schemeClr val="dk2"/>
                </a:solidFill>
                <a:latin typeface="Times New Roman"/>
                <a:ea typeface="Times New Roman"/>
                <a:cs typeface="Times New Roman"/>
                <a:sym typeface="Times New Roman"/>
              </a:defRPr>
            </a:lvl6pPr>
            <a:lvl7pPr rtl="0">
              <a:spcBef>
                <a:spcPts val="0"/>
              </a:spcBef>
              <a:defRPr sz="19600">
                <a:solidFill>
                  <a:schemeClr val="dk2"/>
                </a:solidFill>
                <a:latin typeface="Times New Roman"/>
                <a:ea typeface="Times New Roman"/>
                <a:cs typeface="Times New Roman"/>
                <a:sym typeface="Times New Roman"/>
              </a:defRPr>
            </a:lvl7pPr>
            <a:lvl8pPr rtl="0">
              <a:spcBef>
                <a:spcPts val="0"/>
              </a:spcBef>
              <a:defRPr sz="19600">
                <a:solidFill>
                  <a:schemeClr val="dk2"/>
                </a:solidFill>
                <a:latin typeface="Times New Roman"/>
                <a:ea typeface="Times New Roman"/>
                <a:cs typeface="Times New Roman"/>
                <a:sym typeface="Times New Roman"/>
              </a:defRPr>
            </a:lvl8pPr>
            <a:lvl9pPr rtl="0">
              <a:spcBef>
                <a:spcPts val="0"/>
              </a:spcBef>
              <a:defRPr sz="19600">
                <a:solidFill>
                  <a:schemeClr val="dk2"/>
                </a:solidFill>
                <a:latin typeface="Times New Roman"/>
                <a:ea typeface="Times New Roman"/>
                <a:cs typeface="Times New Roman"/>
                <a:sym typeface="Times New Roman"/>
              </a:defRPr>
            </a:lvl9pPr>
          </a:lstStyle>
          <a:p>
            <a:endParaRPr/>
          </a:p>
        </p:txBody>
      </p:sp>
      <p:sp>
        <p:nvSpPr>
          <p:cNvPr id="51" name="Shape 51"/>
          <p:cNvSpPr>
            <a:spLocks noGrp="1"/>
          </p:cNvSpPr>
          <p:nvPr>
            <p:ph type="pic" idx="2"/>
          </p:nvPr>
        </p:nvSpPr>
        <p:spPr>
          <a:xfrm>
            <a:off x="10036175" y="2859926"/>
            <a:ext cx="30724473" cy="19201473"/>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Helvetica Neue"/>
              <a:buNone/>
              <a:defRPr sz="3200" b="0" i="0" u="none" strike="noStrike" cap="none" baseline="0">
                <a:solidFill>
                  <a:schemeClr val="dk1"/>
                </a:solidFill>
                <a:latin typeface="Helvetica Neue"/>
                <a:ea typeface="Helvetica Neue"/>
                <a:cs typeface="Helvetica Neue"/>
                <a:sym typeface="Helvetica Neue"/>
              </a:defRPr>
            </a:lvl1pPr>
            <a:lvl2pPr marL="457200" marR="0" indent="0" algn="l" rtl="0">
              <a:lnSpc>
                <a:spcPct val="100000"/>
              </a:lnSpc>
              <a:spcBef>
                <a:spcPts val="0"/>
              </a:spcBef>
              <a:spcAft>
                <a:spcPts val="0"/>
              </a:spcAft>
              <a:buClr>
                <a:schemeClr val="dk1"/>
              </a:buClr>
              <a:buFont typeface="Helvetica Neue"/>
              <a:buNone/>
              <a:defRPr sz="2800" b="0" i="0" u="none" strike="noStrike" cap="none" baseline="0">
                <a:solidFill>
                  <a:schemeClr val="dk1"/>
                </a:solidFill>
                <a:latin typeface="Helvetica Neue"/>
                <a:ea typeface="Helvetica Neue"/>
                <a:cs typeface="Helvetica Neue"/>
                <a:sym typeface="Helvetica Neue"/>
              </a:defRPr>
            </a:lvl2pPr>
            <a:lvl3pPr marL="914400" marR="0" indent="0" algn="l" rtl="0">
              <a:lnSpc>
                <a:spcPct val="100000"/>
              </a:lnSpc>
              <a:spcBef>
                <a:spcPts val="0"/>
              </a:spcBef>
              <a:spcAft>
                <a:spcPts val="0"/>
              </a:spcAft>
              <a:buClr>
                <a:schemeClr val="dk1"/>
              </a:buClr>
              <a:buFont typeface="Helvetica Neue"/>
              <a:buNone/>
              <a:defRPr sz="2400" b="0" i="0" u="none" strike="noStrike" cap="none" baseline="0">
                <a:solidFill>
                  <a:schemeClr val="dk1"/>
                </a:solidFill>
                <a:latin typeface="Helvetica Neue"/>
                <a:ea typeface="Helvetica Neue"/>
                <a:cs typeface="Helvetica Neue"/>
                <a:sym typeface="Helvetica Neue"/>
              </a:defRPr>
            </a:lvl3pPr>
            <a:lvl4pPr marL="1371600" marR="0" indent="0" algn="l" rtl="0">
              <a:lnSpc>
                <a:spcPct val="100000"/>
              </a:lnSpc>
              <a:spcBef>
                <a:spcPts val="0"/>
              </a:spcBef>
              <a:spcAft>
                <a:spcPts val="0"/>
              </a:spcAft>
              <a:buClr>
                <a:schemeClr val="dk1"/>
              </a:buClr>
              <a:buFont typeface="Helvetica Neue"/>
              <a:buNone/>
              <a:defRPr sz="2000" b="0" i="0" u="none" strike="noStrike" cap="none" baseline="0">
                <a:solidFill>
                  <a:schemeClr val="dk1"/>
                </a:solidFill>
                <a:latin typeface="Helvetica Neue"/>
                <a:ea typeface="Helvetica Neue"/>
                <a:cs typeface="Helvetica Neue"/>
                <a:sym typeface="Helvetica Neue"/>
              </a:defRPr>
            </a:lvl4pPr>
            <a:lvl5pPr marL="1828800" marR="0" indent="0" algn="l" rtl="0">
              <a:lnSpc>
                <a:spcPct val="100000"/>
              </a:lnSpc>
              <a:spcBef>
                <a:spcPts val="0"/>
              </a:spcBef>
              <a:spcAft>
                <a:spcPts val="0"/>
              </a:spcAft>
              <a:buClr>
                <a:schemeClr val="dk1"/>
              </a:buClr>
              <a:buFont typeface="Helvetica Neue"/>
              <a:buNone/>
              <a:defRPr sz="2000" b="0" i="0" u="none" strike="noStrike" cap="none" baseline="0">
                <a:solidFill>
                  <a:schemeClr val="dk1"/>
                </a:solidFill>
                <a:latin typeface="Helvetica Neue"/>
                <a:ea typeface="Helvetica Neue"/>
                <a:cs typeface="Helvetica Neue"/>
                <a:sym typeface="Helvetica Neue"/>
              </a:defRPr>
            </a:lvl5pPr>
            <a:lvl6pPr marL="2286000" marR="0" indent="0" algn="l" rtl="0">
              <a:lnSpc>
                <a:spcPct val="100000"/>
              </a:lnSpc>
              <a:spcBef>
                <a:spcPts val="0"/>
              </a:spcBef>
              <a:spcAft>
                <a:spcPts val="0"/>
              </a:spcAft>
              <a:buClr>
                <a:schemeClr val="dk1"/>
              </a:buClr>
              <a:buFont typeface="Helvetica Neue"/>
              <a:buNone/>
              <a:defRPr sz="2000" b="0" i="0" u="none" strike="noStrike" cap="none" baseline="0">
                <a:solidFill>
                  <a:schemeClr val="dk1"/>
                </a:solidFill>
                <a:latin typeface="Helvetica Neue"/>
                <a:ea typeface="Helvetica Neue"/>
                <a:cs typeface="Helvetica Neue"/>
                <a:sym typeface="Helvetica Neue"/>
              </a:defRPr>
            </a:lvl6pPr>
            <a:lvl7pPr marL="2743200" marR="0" indent="0" algn="l" rtl="0">
              <a:lnSpc>
                <a:spcPct val="100000"/>
              </a:lnSpc>
              <a:spcBef>
                <a:spcPts val="0"/>
              </a:spcBef>
              <a:spcAft>
                <a:spcPts val="0"/>
              </a:spcAft>
              <a:buClr>
                <a:schemeClr val="dk1"/>
              </a:buClr>
              <a:buFont typeface="Helvetica Neue"/>
              <a:buNone/>
              <a:defRPr sz="2000" b="0" i="0" u="none" strike="noStrike" cap="none" baseline="0">
                <a:solidFill>
                  <a:schemeClr val="dk1"/>
                </a:solidFill>
                <a:latin typeface="Helvetica Neue"/>
                <a:ea typeface="Helvetica Neue"/>
                <a:cs typeface="Helvetica Neue"/>
                <a:sym typeface="Helvetica Neue"/>
              </a:defRPr>
            </a:lvl7pPr>
            <a:lvl8pPr marL="3200400" marR="0" indent="0" algn="l" rtl="0">
              <a:lnSpc>
                <a:spcPct val="100000"/>
              </a:lnSpc>
              <a:spcBef>
                <a:spcPts val="0"/>
              </a:spcBef>
              <a:spcAft>
                <a:spcPts val="0"/>
              </a:spcAft>
              <a:buClr>
                <a:schemeClr val="dk1"/>
              </a:buClr>
              <a:buFont typeface="Helvetica Neue"/>
              <a:buNone/>
              <a:defRPr sz="2000" b="0" i="0" u="none" strike="noStrike" cap="none" baseline="0">
                <a:solidFill>
                  <a:schemeClr val="dk1"/>
                </a:solidFill>
                <a:latin typeface="Helvetica Neue"/>
                <a:ea typeface="Helvetica Neue"/>
                <a:cs typeface="Helvetica Neue"/>
                <a:sym typeface="Helvetica Neue"/>
              </a:defRPr>
            </a:lvl8pPr>
            <a:lvl9pPr marL="3657600" marR="0" indent="0" algn="l" rtl="0">
              <a:lnSpc>
                <a:spcPct val="100000"/>
              </a:lnSpc>
              <a:spcBef>
                <a:spcPts val="0"/>
              </a:spcBef>
              <a:spcAft>
                <a:spcPts val="0"/>
              </a:spcAft>
              <a:buClr>
                <a:schemeClr val="dk1"/>
              </a:buClr>
              <a:buFont typeface="Helvetica Neue"/>
              <a:buNone/>
              <a:defRPr sz="2000" b="0" i="0" u="none" strike="noStrike" cap="none" baseline="0">
                <a:solidFill>
                  <a:schemeClr val="dk1"/>
                </a:solidFill>
                <a:latin typeface="Helvetica Neue"/>
                <a:ea typeface="Helvetica Neue"/>
                <a:cs typeface="Helvetica Neue"/>
                <a:sym typeface="Helvetica Neue"/>
              </a:defRPr>
            </a:lvl9pPr>
          </a:lstStyle>
          <a:p>
            <a:endParaRPr/>
          </a:p>
        </p:txBody>
      </p:sp>
      <p:sp>
        <p:nvSpPr>
          <p:cNvPr id="52" name="Shape 52"/>
          <p:cNvSpPr txBox="1">
            <a:spLocks noGrp="1"/>
          </p:cNvSpPr>
          <p:nvPr>
            <p:ph type="body" idx="1"/>
          </p:nvPr>
        </p:nvSpPr>
        <p:spPr>
          <a:xfrm>
            <a:off x="10036175" y="25047884"/>
            <a:ext cx="30724473" cy="3755097"/>
          </a:xfrm>
          <a:prstGeom prst="rect">
            <a:avLst/>
          </a:prstGeom>
          <a:noFill/>
          <a:ln>
            <a:noFill/>
          </a:ln>
        </p:spPr>
        <p:txBody>
          <a:bodyPr lIns="91425" tIns="91425" rIns="91425" bIns="91425" anchor="t" anchorCtr="0"/>
          <a:lstStyle>
            <a:lvl1pPr marL="0" indent="0" rtl="0">
              <a:spcBef>
                <a:spcPts val="0"/>
              </a:spcBef>
              <a:buFont typeface="Times New Roman"/>
              <a:buNone/>
              <a:defRPr sz="1400"/>
            </a:lvl1pPr>
            <a:lvl2pPr marL="457200" indent="0" rtl="0">
              <a:spcBef>
                <a:spcPts val="0"/>
              </a:spcBef>
              <a:buFont typeface="Times New Roman"/>
              <a:buNone/>
              <a:defRPr sz="1200"/>
            </a:lvl2pPr>
            <a:lvl3pPr marL="914400" indent="0" rtl="0">
              <a:spcBef>
                <a:spcPts val="0"/>
              </a:spcBef>
              <a:buFont typeface="Times New Roman"/>
              <a:buNone/>
              <a:defRPr sz="1000"/>
            </a:lvl3pPr>
            <a:lvl4pPr marL="1371600" indent="0" rtl="0">
              <a:spcBef>
                <a:spcPts val="0"/>
              </a:spcBef>
              <a:buFont typeface="Times New Roman"/>
              <a:buNone/>
              <a:defRPr sz="900"/>
            </a:lvl4pPr>
            <a:lvl5pPr marL="1828800" indent="0" rtl="0">
              <a:spcBef>
                <a:spcPts val="0"/>
              </a:spcBef>
              <a:buFont typeface="Times New Roman"/>
              <a:buNone/>
              <a:defRPr sz="900"/>
            </a:lvl5pPr>
            <a:lvl6pPr marL="2286000" indent="0" rtl="0">
              <a:spcBef>
                <a:spcPts val="0"/>
              </a:spcBef>
              <a:buFont typeface="Times New Roman"/>
              <a:buNone/>
              <a:defRPr sz="900"/>
            </a:lvl6pPr>
            <a:lvl7pPr marL="2743200" indent="0" rtl="0">
              <a:spcBef>
                <a:spcPts val="0"/>
              </a:spcBef>
              <a:buFont typeface="Times New Roman"/>
              <a:buNone/>
              <a:defRPr sz="900"/>
            </a:lvl7pPr>
            <a:lvl8pPr marL="3200400" indent="0" rtl="0">
              <a:spcBef>
                <a:spcPts val="0"/>
              </a:spcBef>
              <a:buFont typeface="Times New Roman"/>
              <a:buNone/>
              <a:defRPr sz="900"/>
            </a:lvl8pPr>
            <a:lvl9pPr marL="3657600" indent="0" rtl="0">
              <a:spcBef>
                <a:spcPts val="0"/>
              </a:spcBef>
              <a:buFont typeface="Times New Roman"/>
              <a:buNone/>
              <a:defRPr sz="900"/>
            </a:lvl9pPr>
          </a:lstStyle>
          <a:p>
            <a:endParaRPr/>
          </a:p>
        </p:txBody>
      </p:sp>
      <p:sp>
        <p:nvSpPr>
          <p:cNvPr id="53" name="Shape 53"/>
          <p:cNvSpPr txBox="1">
            <a:spLocks noGrp="1"/>
          </p:cNvSpPr>
          <p:nvPr>
            <p:ph type="dt" idx="10"/>
          </p:nvPr>
        </p:nvSpPr>
        <p:spPr>
          <a:xfrm>
            <a:off x="3840162" y="29159200"/>
            <a:ext cx="10667999" cy="213359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1pPr>
            <a:lvl2pPr marL="4572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2pPr>
            <a:lvl3pPr marL="914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3pPr>
            <a:lvl4pPr marL="13716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4pPr>
            <a:lvl5pPr marL="1828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5pPr>
            <a:lvl6pPr marL="2286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6pPr>
            <a:lvl7pPr marL="3200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7pPr>
            <a:lvl8pPr marL="4572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8pPr>
            <a:lvl9pPr marL="6400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9pPr>
          </a:lstStyle>
          <a:p>
            <a:endParaRPr/>
          </a:p>
        </p:txBody>
      </p:sp>
      <p:sp>
        <p:nvSpPr>
          <p:cNvPr id="54" name="Shape 54"/>
          <p:cNvSpPr txBox="1">
            <a:spLocks noGrp="1"/>
          </p:cNvSpPr>
          <p:nvPr>
            <p:ph type="ftr" idx="11"/>
          </p:nvPr>
        </p:nvSpPr>
        <p:spPr>
          <a:xfrm>
            <a:off x="17495837" y="29159200"/>
            <a:ext cx="16214724" cy="213359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1pPr>
            <a:lvl2pPr marL="4572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2pPr>
            <a:lvl3pPr marL="914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3pPr>
            <a:lvl4pPr marL="13716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4pPr>
            <a:lvl5pPr marL="1828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5pPr>
            <a:lvl6pPr marL="2286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6pPr>
            <a:lvl7pPr marL="3200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7pPr>
            <a:lvl8pPr marL="4572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8pPr>
            <a:lvl9pPr marL="6400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9pPr>
          </a:lstStyle>
          <a:p>
            <a:endParaRPr/>
          </a:p>
        </p:txBody>
      </p:sp>
      <p:sp>
        <p:nvSpPr>
          <p:cNvPr id="55" name="Shape 55"/>
          <p:cNvSpPr txBox="1">
            <a:spLocks noGrp="1"/>
          </p:cNvSpPr>
          <p:nvPr>
            <p:ph type="sldNum" idx="12"/>
          </p:nvPr>
        </p:nvSpPr>
        <p:spPr>
          <a:xfrm>
            <a:off x="36698237" y="29159200"/>
            <a:ext cx="10667999" cy="2133599"/>
          </a:xfrm>
          <a:prstGeom prst="rect">
            <a:avLst/>
          </a:prstGeom>
          <a:noFill/>
          <a:ln>
            <a:noFill/>
          </a:ln>
        </p:spPr>
        <p:txBody>
          <a:bodyPr lIns="407550" tIns="203775" rIns="407550" bIns="203775"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6200" b="0" i="0" u="none" strike="noStrike" cap="none" baseline="0">
                <a:solidFill>
                  <a:schemeClr val="dk1"/>
                </a:solidFill>
                <a:latin typeface="Times New Roman"/>
                <a:ea typeface="Times New Roman"/>
                <a:cs typeface="Times New Roman"/>
                <a:sym typeface="Times New Roman"/>
              </a:rPr>
              <a:t>‹#›</a:t>
            </a:fld>
            <a:endParaRPr lang="en-US" sz="62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2560638" y="1274850"/>
            <a:ext cx="16846549" cy="5421973"/>
          </a:xfrm>
          <a:prstGeom prst="rect">
            <a:avLst/>
          </a:prstGeom>
          <a:noFill/>
          <a:ln>
            <a:noFill/>
          </a:ln>
        </p:spPr>
        <p:txBody>
          <a:bodyPr lIns="91425" tIns="91425" rIns="91425" bIns="91425" anchor="b" anchorCtr="0"/>
          <a:lstStyle>
            <a:lvl1pPr algn="l" rtl="0">
              <a:spcBef>
                <a:spcPts val="0"/>
              </a:spcBef>
              <a:defRPr sz="2000" b="1"/>
            </a:lvl1pPr>
            <a:lvl2pPr rtl="0">
              <a:spcBef>
                <a:spcPts val="0"/>
              </a:spcBef>
              <a:defRPr sz="19600">
                <a:solidFill>
                  <a:schemeClr val="dk2"/>
                </a:solidFill>
                <a:latin typeface="Times New Roman"/>
                <a:ea typeface="Times New Roman"/>
                <a:cs typeface="Times New Roman"/>
                <a:sym typeface="Times New Roman"/>
              </a:defRPr>
            </a:lvl2pPr>
            <a:lvl3pPr rtl="0">
              <a:spcBef>
                <a:spcPts val="0"/>
              </a:spcBef>
              <a:defRPr sz="19600">
                <a:solidFill>
                  <a:schemeClr val="dk2"/>
                </a:solidFill>
                <a:latin typeface="Times New Roman"/>
                <a:ea typeface="Times New Roman"/>
                <a:cs typeface="Times New Roman"/>
                <a:sym typeface="Times New Roman"/>
              </a:defRPr>
            </a:lvl3pPr>
            <a:lvl4pPr rtl="0">
              <a:spcBef>
                <a:spcPts val="0"/>
              </a:spcBef>
              <a:defRPr sz="19600">
                <a:solidFill>
                  <a:schemeClr val="dk2"/>
                </a:solidFill>
                <a:latin typeface="Times New Roman"/>
                <a:ea typeface="Times New Roman"/>
                <a:cs typeface="Times New Roman"/>
                <a:sym typeface="Times New Roman"/>
              </a:defRPr>
            </a:lvl4pPr>
            <a:lvl5pPr rtl="0">
              <a:spcBef>
                <a:spcPts val="0"/>
              </a:spcBef>
              <a:defRPr sz="19600">
                <a:solidFill>
                  <a:schemeClr val="dk2"/>
                </a:solidFill>
                <a:latin typeface="Times New Roman"/>
                <a:ea typeface="Times New Roman"/>
                <a:cs typeface="Times New Roman"/>
                <a:sym typeface="Times New Roman"/>
              </a:defRPr>
            </a:lvl5pPr>
            <a:lvl6pPr rtl="0">
              <a:spcBef>
                <a:spcPts val="0"/>
              </a:spcBef>
              <a:defRPr sz="19600">
                <a:solidFill>
                  <a:schemeClr val="dk2"/>
                </a:solidFill>
                <a:latin typeface="Times New Roman"/>
                <a:ea typeface="Times New Roman"/>
                <a:cs typeface="Times New Roman"/>
                <a:sym typeface="Times New Roman"/>
              </a:defRPr>
            </a:lvl6pPr>
            <a:lvl7pPr rtl="0">
              <a:spcBef>
                <a:spcPts val="0"/>
              </a:spcBef>
              <a:defRPr sz="19600">
                <a:solidFill>
                  <a:schemeClr val="dk2"/>
                </a:solidFill>
                <a:latin typeface="Times New Roman"/>
                <a:ea typeface="Times New Roman"/>
                <a:cs typeface="Times New Roman"/>
                <a:sym typeface="Times New Roman"/>
              </a:defRPr>
            </a:lvl7pPr>
            <a:lvl8pPr rtl="0">
              <a:spcBef>
                <a:spcPts val="0"/>
              </a:spcBef>
              <a:defRPr sz="19600">
                <a:solidFill>
                  <a:schemeClr val="dk2"/>
                </a:solidFill>
                <a:latin typeface="Times New Roman"/>
                <a:ea typeface="Times New Roman"/>
                <a:cs typeface="Times New Roman"/>
                <a:sym typeface="Times New Roman"/>
              </a:defRPr>
            </a:lvl8pPr>
            <a:lvl9pPr rtl="0">
              <a:spcBef>
                <a:spcPts val="0"/>
              </a:spcBef>
              <a:defRPr sz="19600">
                <a:solidFill>
                  <a:schemeClr val="dk2"/>
                </a:solidFill>
                <a:latin typeface="Times New Roman"/>
                <a:ea typeface="Times New Roman"/>
                <a:cs typeface="Times New Roman"/>
                <a:sym typeface="Times New Roman"/>
              </a:defRPr>
            </a:lvl9pPr>
          </a:lstStyle>
          <a:p>
            <a:endParaRPr/>
          </a:p>
        </p:txBody>
      </p:sp>
      <p:sp>
        <p:nvSpPr>
          <p:cNvPr id="58" name="Shape 58"/>
          <p:cNvSpPr txBox="1">
            <a:spLocks noGrp="1"/>
          </p:cNvSpPr>
          <p:nvPr>
            <p:ph type="body" idx="1"/>
          </p:nvPr>
        </p:nvSpPr>
        <p:spPr>
          <a:xfrm>
            <a:off x="20019962" y="1274850"/>
            <a:ext cx="28625799" cy="27313599"/>
          </a:xfrm>
          <a:prstGeom prst="rect">
            <a:avLst/>
          </a:prstGeom>
          <a:noFill/>
          <a:ln>
            <a:noFill/>
          </a:ln>
        </p:spPr>
        <p:txBody>
          <a:bodyPr lIns="91425" tIns="91425" rIns="91425" bIns="91425" anchor="t" anchorCtr="0"/>
          <a:lstStyle>
            <a:lvl1pPr rtl="0">
              <a:spcBef>
                <a:spcPts val="0"/>
              </a:spcBef>
              <a:defRPr sz="3200"/>
            </a:lvl1pPr>
            <a:lvl2pPr rtl="0">
              <a:spcBef>
                <a:spcPts val="0"/>
              </a:spcBef>
              <a:defRPr sz="2800"/>
            </a:lvl2pPr>
            <a:lvl3pPr rtl="0">
              <a:spcBef>
                <a:spcPts val="0"/>
              </a:spcBef>
              <a:defRPr sz="2400"/>
            </a:lvl3pPr>
            <a:lvl4pPr rtl="0">
              <a:spcBef>
                <a:spcPts val="0"/>
              </a:spcBef>
              <a:defRPr sz="2000"/>
            </a:lvl4pPr>
            <a:lvl5pPr rtl="0">
              <a:spcBef>
                <a:spcPts val="0"/>
              </a:spcBef>
              <a:defRPr sz="2000"/>
            </a:lvl5pPr>
            <a:lvl6pPr rtl="0">
              <a:spcBef>
                <a:spcPts val="0"/>
              </a:spcBef>
              <a:defRPr sz="2000"/>
            </a:lvl6pPr>
            <a:lvl7pPr rtl="0">
              <a:spcBef>
                <a:spcPts val="0"/>
              </a:spcBef>
              <a:defRPr sz="2000"/>
            </a:lvl7pPr>
            <a:lvl8pPr rtl="0">
              <a:spcBef>
                <a:spcPts val="0"/>
              </a:spcBef>
              <a:defRPr sz="2000"/>
            </a:lvl8pPr>
            <a:lvl9pPr rtl="0">
              <a:spcBef>
                <a:spcPts val="0"/>
              </a:spcBef>
              <a:defRPr sz="2000"/>
            </a:lvl9pPr>
          </a:lstStyle>
          <a:p>
            <a:endParaRPr/>
          </a:p>
        </p:txBody>
      </p:sp>
      <p:sp>
        <p:nvSpPr>
          <p:cNvPr id="59" name="Shape 59"/>
          <p:cNvSpPr txBox="1">
            <a:spLocks noGrp="1"/>
          </p:cNvSpPr>
          <p:nvPr>
            <p:ph type="body" idx="2"/>
          </p:nvPr>
        </p:nvSpPr>
        <p:spPr>
          <a:xfrm>
            <a:off x="2560638" y="6696825"/>
            <a:ext cx="16846549" cy="21891624"/>
          </a:xfrm>
          <a:prstGeom prst="rect">
            <a:avLst/>
          </a:prstGeom>
          <a:noFill/>
          <a:ln>
            <a:noFill/>
          </a:ln>
        </p:spPr>
        <p:txBody>
          <a:bodyPr lIns="91425" tIns="91425" rIns="91425" bIns="91425" anchor="t" anchorCtr="0"/>
          <a:lstStyle>
            <a:lvl1pPr marL="0" indent="0" rtl="0">
              <a:spcBef>
                <a:spcPts val="0"/>
              </a:spcBef>
              <a:buFont typeface="Times New Roman"/>
              <a:buNone/>
              <a:defRPr sz="1400"/>
            </a:lvl1pPr>
            <a:lvl2pPr marL="457200" indent="0" rtl="0">
              <a:spcBef>
                <a:spcPts val="0"/>
              </a:spcBef>
              <a:buFont typeface="Times New Roman"/>
              <a:buNone/>
              <a:defRPr sz="1200"/>
            </a:lvl2pPr>
            <a:lvl3pPr marL="914400" indent="0" rtl="0">
              <a:spcBef>
                <a:spcPts val="0"/>
              </a:spcBef>
              <a:buFont typeface="Times New Roman"/>
              <a:buNone/>
              <a:defRPr sz="1000"/>
            </a:lvl3pPr>
            <a:lvl4pPr marL="1371600" indent="0" rtl="0">
              <a:spcBef>
                <a:spcPts val="0"/>
              </a:spcBef>
              <a:buFont typeface="Times New Roman"/>
              <a:buNone/>
              <a:defRPr sz="900"/>
            </a:lvl4pPr>
            <a:lvl5pPr marL="1828800" indent="0" rtl="0">
              <a:spcBef>
                <a:spcPts val="0"/>
              </a:spcBef>
              <a:buFont typeface="Times New Roman"/>
              <a:buNone/>
              <a:defRPr sz="900"/>
            </a:lvl5pPr>
            <a:lvl6pPr marL="2286000" indent="0" rtl="0">
              <a:spcBef>
                <a:spcPts val="0"/>
              </a:spcBef>
              <a:buFont typeface="Times New Roman"/>
              <a:buNone/>
              <a:defRPr sz="900"/>
            </a:lvl6pPr>
            <a:lvl7pPr marL="2743200" indent="0" rtl="0">
              <a:spcBef>
                <a:spcPts val="0"/>
              </a:spcBef>
              <a:buFont typeface="Times New Roman"/>
              <a:buNone/>
              <a:defRPr sz="900"/>
            </a:lvl7pPr>
            <a:lvl8pPr marL="3200400" indent="0" rtl="0">
              <a:spcBef>
                <a:spcPts val="0"/>
              </a:spcBef>
              <a:buFont typeface="Times New Roman"/>
              <a:buNone/>
              <a:defRPr sz="900"/>
            </a:lvl8pPr>
            <a:lvl9pPr marL="3657600" indent="0" rtl="0">
              <a:spcBef>
                <a:spcPts val="0"/>
              </a:spcBef>
              <a:buFont typeface="Times New Roman"/>
              <a:buNone/>
              <a:defRPr sz="900"/>
            </a:lvl9pPr>
          </a:lstStyle>
          <a:p>
            <a:endParaRPr/>
          </a:p>
        </p:txBody>
      </p:sp>
      <p:sp>
        <p:nvSpPr>
          <p:cNvPr id="60" name="Shape 60"/>
          <p:cNvSpPr txBox="1">
            <a:spLocks noGrp="1"/>
          </p:cNvSpPr>
          <p:nvPr>
            <p:ph type="dt" idx="10"/>
          </p:nvPr>
        </p:nvSpPr>
        <p:spPr>
          <a:xfrm>
            <a:off x="3840162" y="29159200"/>
            <a:ext cx="10667999" cy="213359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1pPr>
            <a:lvl2pPr marL="4572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2pPr>
            <a:lvl3pPr marL="914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3pPr>
            <a:lvl4pPr marL="13716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4pPr>
            <a:lvl5pPr marL="1828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5pPr>
            <a:lvl6pPr marL="2286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6pPr>
            <a:lvl7pPr marL="3200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7pPr>
            <a:lvl8pPr marL="4572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8pPr>
            <a:lvl9pPr marL="6400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9pPr>
          </a:lstStyle>
          <a:p>
            <a:endParaRPr/>
          </a:p>
        </p:txBody>
      </p:sp>
      <p:sp>
        <p:nvSpPr>
          <p:cNvPr id="61" name="Shape 61"/>
          <p:cNvSpPr txBox="1">
            <a:spLocks noGrp="1"/>
          </p:cNvSpPr>
          <p:nvPr>
            <p:ph type="ftr" idx="11"/>
          </p:nvPr>
        </p:nvSpPr>
        <p:spPr>
          <a:xfrm>
            <a:off x="17495837" y="29159200"/>
            <a:ext cx="16214724" cy="213359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1pPr>
            <a:lvl2pPr marL="4572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2pPr>
            <a:lvl3pPr marL="914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3pPr>
            <a:lvl4pPr marL="13716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4pPr>
            <a:lvl5pPr marL="1828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5pPr>
            <a:lvl6pPr marL="2286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6pPr>
            <a:lvl7pPr marL="3200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7pPr>
            <a:lvl8pPr marL="4572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8pPr>
            <a:lvl9pPr marL="6400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9pPr>
          </a:lstStyle>
          <a:p>
            <a:endParaRPr/>
          </a:p>
        </p:txBody>
      </p:sp>
      <p:sp>
        <p:nvSpPr>
          <p:cNvPr id="62" name="Shape 62"/>
          <p:cNvSpPr txBox="1">
            <a:spLocks noGrp="1"/>
          </p:cNvSpPr>
          <p:nvPr>
            <p:ph type="sldNum" idx="12"/>
          </p:nvPr>
        </p:nvSpPr>
        <p:spPr>
          <a:xfrm>
            <a:off x="36698237" y="29159200"/>
            <a:ext cx="10667999" cy="2133599"/>
          </a:xfrm>
          <a:prstGeom prst="rect">
            <a:avLst/>
          </a:prstGeom>
          <a:noFill/>
          <a:ln>
            <a:noFill/>
          </a:ln>
        </p:spPr>
        <p:txBody>
          <a:bodyPr lIns="407550" tIns="203775" rIns="407550" bIns="203775"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6200" b="0" i="0" u="none" strike="noStrike" cap="none" baseline="0">
                <a:solidFill>
                  <a:schemeClr val="dk1"/>
                </a:solidFill>
                <a:latin typeface="Times New Roman"/>
                <a:ea typeface="Times New Roman"/>
                <a:cs typeface="Times New Roman"/>
                <a:sym typeface="Times New Roman"/>
              </a:rPr>
              <a:t>‹#›</a:t>
            </a:fld>
            <a:endParaRPr lang="en-US" sz="62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3"/>
        <p:cNvGrpSpPr/>
        <p:nvPr/>
      </p:nvGrpSpPr>
      <p:grpSpPr>
        <a:xfrm>
          <a:off x="0" y="0"/>
          <a:ext cx="0" cy="0"/>
          <a:chOff x="0" y="0"/>
          <a:chExt cx="0" cy="0"/>
        </a:xfrm>
      </p:grpSpPr>
      <p:sp>
        <p:nvSpPr>
          <p:cNvPr id="64" name="Shape 64"/>
          <p:cNvSpPr txBox="1">
            <a:spLocks noGrp="1"/>
          </p:cNvSpPr>
          <p:nvPr>
            <p:ph type="dt" idx="10"/>
          </p:nvPr>
        </p:nvSpPr>
        <p:spPr>
          <a:xfrm>
            <a:off x="3840162" y="29159200"/>
            <a:ext cx="10667999" cy="213359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1pPr>
            <a:lvl2pPr marL="4572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2pPr>
            <a:lvl3pPr marL="914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3pPr>
            <a:lvl4pPr marL="13716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4pPr>
            <a:lvl5pPr marL="1828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5pPr>
            <a:lvl6pPr marL="2286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6pPr>
            <a:lvl7pPr marL="3200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7pPr>
            <a:lvl8pPr marL="4572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8pPr>
            <a:lvl9pPr marL="6400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9pPr>
          </a:lstStyle>
          <a:p>
            <a:endParaRPr/>
          </a:p>
        </p:txBody>
      </p:sp>
      <p:sp>
        <p:nvSpPr>
          <p:cNvPr id="65" name="Shape 65"/>
          <p:cNvSpPr txBox="1">
            <a:spLocks noGrp="1"/>
          </p:cNvSpPr>
          <p:nvPr>
            <p:ph type="ftr" idx="11"/>
          </p:nvPr>
        </p:nvSpPr>
        <p:spPr>
          <a:xfrm>
            <a:off x="17495837" y="29159200"/>
            <a:ext cx="16214724" cy="213359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1pPr>
            <a:lvl2pPr marL="4572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2pPr>
            <a:lvl3pPr marL="914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3pPr>
            <a:lvl4pPr marL="13716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4pPr>
            <a:lvl5pPr marL="1828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5pPr>
            <a:lvl6pPr marL="2286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6pPr>
            <a:lvl7pPr marL="3200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7pPr>
            <a:lvl8pPr marL="4572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8pPr>
            <a:lvl9pPr marL="6400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9pPr>
          </a:lstStyle>
          <a:p>
            <a:endParaRPr/>
          </a:p>
        </p:txBody>
      </p:sp>
      <p:sp>
        <p:nvSpPr>
          <p:cNvPr id="66" name="Shape 66"/>
          <p:cNvSpPr txBox="1">
            <a:spLocks noGrp="1"/>
          </p:cNvSpPr>
          <p:nvPr>
            <p:ph type="sldNum" idx="12"/>
          </p:nvPr>
        </p:nvSpPr>
        <p:spPr>
          <a:xfrm>
            <a:off x="36698237" y="29159200"/>
            <a:ext cx="10667999" cy="2133599"/>
          </a:xfrm>
          <a:prstGeom prst="rect">
            <a:avLst/>
          </a:prstGeom>
          <a:noFill/>
          <a:ln>
            <a:noFill/>
          </a:ln>
        </p:spPr>
        <p:txBody>
          <a:bodyPr lIns="407550" tIns="203775" rIns="407550" bIns="203775"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6200" b="0" i="0" u="none" strike="noStrike" cap="none" baseline="0">
                <a:solidFill>
                  <a:schemeClr val="dk1"/>
                </a:solidFill>
                <a:latin typeface="Times New Roman"/>
                <a:ea typeface="Times New Roman"/>
                <a:cs typeface="Times New Roman"/>
                <a:sym typeface="Times New Roman"/>
              </a:rPr>
              <a:t>‹#›</a:t>
            </a:fld>
            <a:endParaRPr lang="en-US" sz="62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840162" y="2844800"/>
            <a:ext cx="43526075" cy="5333999"/>
          </a:xfrm>
          <a:prstGeom prst="rect">
            <a:avLst/>
          </a:prstGeom>
          <a:noFill/>
          <a:ln>
            <a:noFill/>
          </a:ln>
        </p:spPr>
        <p:txBody>
          <a:bodyPr lIns="91425" tIns="91425" rIns="91425" bIns="91425" anchor="ctr" anchorCtr="0"/>
          <a:lstStyle>
            <a:lvl1pPr algn="ctr" rtl="0">
              <a:spcBef>
                <a:spcPts val="0"/>
              </a:spcBef>
              <a:spcAft>
                <a:spcPts val="0"/>
              </a:spcAft>
              <a:defRPr sz="19600">
                <a:solidFill>
                  <a:schemeClr val="dk2"/>
                </a:solidFill>
                <a:latin typeface="Times New Roman"/>
                <a:ea typeface="Times New Roman"/>
                <a:cs typeface="Times New Roman"/>
                <a:sym typeface="Times New Roman"/>
              </a:defRPr>
            </a:lvl1pPr>
            <a:lvl2pPr algn="ctr" rtl="0">
              <a:spcBef>
                <a:spcPts val="0"/>
              </a:spcBef>
              <a:spcAft>
                <a:spcPts val="0"/>
              </a:spcAft>
              <a:defRPr sz="19600">
                <a:solidFill>
                  <a:schemeClr val="dk2"/>
                </a:solidFill>
                <a:latin typeface="Times New Roman"/>
                <a:ea typeface="Times New Roman"/>
                <a:cs typeface="Times New Roman"/>
                <a:sym typeface="Times New Roman"/>
              </a:defRPr>
            </a:lvl2pPr>
            <a:lvl3pPr algn="ctr" rtl="0">
              <a:spcBef>
                <a:spcPts val="0"/>
              </a:spcBef>
              <a:spcAft>
                <a:spcPts val="0"/>
              </a:spcAft>
              <a:defRPr sz="19600">
                <a:solidFill>
                  <a:schemeClr val="dk2"/>
                </a:solidFill>
                <a:latin typeface="Times New Roman"/>
                <a:ea typeface="Times New Roman"/>
                <a:cs typeface="Times New Roman"/>
                <a:sym typeface="Times New Roman"/>
              </a:defRPr>
            </a:lvl3pPr>
            <a:lvl4pPr algn="ctr" rtl="0">
              <a:spcBef>
                <a:spcPts val="0"/>
              </a:spcBef>
              <a:spcAft>
                <a:spcPts val="0"/>
              </a:spcAft>
              <a:defRPr sz="19600">
                <a:solidFill>
                  <a:schemeClr val="dk2"/>
                </a:solidFill>
                <a:latin typeface="Times New Roman"/>
                <a:ea typeface="Times New Roman"/>
                <a:cs typeface="Times New Roman"/>
                <a:sym typeface="Times New Roman"/>
              </a:defRPr>
            </a:lvl4pPr>
            <a:lvl5pPr algn="ctr" rtl="0">
              <a:spcBef>
                <a:spcPts val="0"/>
              </a:spcBef>
              <a:spcAft>
                <a:spcPts val="0"/>
              </a:spcAft>
              <a:defRPr sz="19600">
                <a:solidFill>
                  <a:schemeClr val="dk2"/>
                </a:solidFill>
                <a:latin typeface="Times New Roman"/>
                <a:ea typeface="Times New Roman"/>
                <a:cs typeface="Times New Roman"/>
                <a:sym typeface="Times New Roman"/>
              </a:defRPr>
            </a:lvl5pPr>
            <a:lvl6pPr marL="457200" algn="ctr" rtl="0">
              <a:spcBef>
                <a:spcPts val="0"/>
              </a:spcBef>
              <a:spcAft>
                <a:spcPts val="0"/>
              </a:spcAft>
              <a:defRPr sz="19600">
                <a:solidFill>
                  <a:schemeClr val="dk2"/>
                </a:solidFill>
                <a:latin typeface="Times New Roman"/>
                <a:ea typeface="Times New Roman"/>
                <a:cs typeface="Times New Roman"/>
                <a:sym typeface="Times New Roman"/>
              </a:defRPr>
            </a:lvl6pPr>
            <a:lvl7pPr marL="914400" algn="ctr" rtl="0">
              <a:spcBef>
                <a:spcPts val="0"/>
              </a:spcBef>
              <a:spcAft>
                <a:spcPts val="0"/>
              </a:spcAft>
              <a:defRPr sz="19600">
                <a:solidFill>
                  <a:schemeClr val="dk2"/>
                </a:solidFill>
                <a:latin typeface="Times New Roman"/>
                <a:ea typeface="Times New Roman"/>
                <a:cs typeface="Times New Roman"/>
                <a:sym typeface="Times New Roman"/>
              </a:defRPr>
            </a:lvl7pPr>
            <a:lvl8pPr marL="1371600" algn="ctr" rtl="0">
              <a:spcBef>
                <a:spcPts val="0"/>
              </a:spcBef>
              <a:spcAft>
                <a:spcPts val="0"/>
              </a:spcAft>
              <a:defRPr sz="19600">
                <a:solidFill>
                  <a:schemeClr val="dk2"/>
                </a:solidFill>
                <a:latin typeface="Times New Roman"/>
                <a:ea typeface="Times New Roman"/>
                <a:cs typeface="Times New Roman"/>
                <a:sym typeface="Times New Roman"/>
              </a:defRPr>
            </a:lvl8pPr>
            <a:lvl9pPr marL="1828800" algn="ctr" rtl="0">
              <a:spcBef>
                <a:spcPts val="0"/>
              </a:spcBef>
              <a:spcAft>
                <a:spcPts val="0"/>
              </a:spcAft>
              <a:defRPr sz="19600">
                <a:solidFill>
                  <a:schemeClr val="dk2"/>
                </a:solidFill>
                <a:latin typeface="Times New Roman"/>
                <a:ea typeface="Times New Roman"/>
                <a:cs typeface="Times New Roman"/>
                <a:sym typeface="Times New Roman"/>
              </a:defRPr>
            </a:lvl9pPr>
          </a:lstStyle>
          <a:p>
            <a:endParaRPr/>
          </a:p>
        </p:txBody>
      </p:sp>
      <p:sp>
        <p:nvSpPr>
          <p:cNvPr id="69" name="Shape 69"/>
          <p:cNvSpPr txBox="1">
            <a:spLocks noGrp="1"/>
          </p:cNvSpPr>
          <p:nvPr>
            <p:ph type="dt" idx="10"/>
          </p:nvPr>
        </p:nvSpPr>
        <p:spPr>
          <a:xfrm>
            <a:off x="3840162" y="29159200"/>
            <a:ext cx="10667999" cy="213359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1pPr>
            <a:lvl2pPr marL="4572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2pPr>
            <a:lvl3pPr marL="914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3pPr>
            <a:lvl4pPr marL="13716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4pPr>
            <a:lvl5pPr marL="1828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5pPr>
            <a:lvl6pPr marL="2286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6pPr>
            <a:lvl7pPr marL="3200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7pPr>
            <a:lvl8pPr marL="4572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8pPr>
            <a:lvl9pPr marL="6400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9pPr>
          </a:lstStyle>
          <a:p>
            <a:endParaRPr/>
          </a:p>
        </p:txBody>
      </p:sp>
      <p:sp>
        <p:nvSpPr>
          <p:cNvPr id="70" name="Shape 70"/>
          <p:cNvSpPr txBox="1">
            <a:spLocks noGrp="1"/>
          </p:cNvSpPr>
          <p:nvPr>
            <p:ph type="ftr" idx="11"/>
          </p:nvPr>
        </p:nvSpPr>
        <p:spPr>
          <a:xfrm>
            <a:off x="17495837" y="29159200"/>
            <a:ext cx="16214724" cy="213359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1pPr>
            <a:lvl2pPr marL="4572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2pPr>
            <a:lvl3pPr marL="914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3pPr>
            <a:lvl4pPr marL="13716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4pPr>
            <a:lvl5pPr marL="1828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5pPr>
            <a:lvl6pPr marL="2286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6pPr>
            <a:lvl7pPr marL="3200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7pPr>
            <a:lvl8pPr marL="4572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8pPr>
            <a:lvl9pPr marL="6400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9pPr>
          </a:lstStyle>
          <a:p>
            <a:endParaRPr/>
          </a:p>
        </p:txBody>
      </p:sp>
      <p:sp>
        <p:nvSpPr>
          <p:cNvPr id="71" name="Shape 71"/>
          <p:cNvSpPr txBox="1">
            <a:spLocks noGrp="1"/>
          </p:cNvSpPr>
          <p:nvPr>
            <p:ph type="sldNum" idx="12"/>
          </p:nvPr>
        </p:nvSpPr>
        <p:spPr>
          <a:xfrm>
            <a:off x="36698237" y="29159200"/>
            <a:ext cx="10667999" cy="2133599"/>
          </a:xfrm>
          <a:prstGeom prst="rect">
            <a:avLst/>
          </a:prstGeom>
          <a:noFill/>
          <a:ln>
            <a:noFill/>
          </a:ln>
        </p:spPr>
        <p:txBody>
          <a:bodyPr lIns="407550" tIns="203775" rIns="407550" bIns="203775"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6200" b="0" i="0" u="none" strike="noStrike" cap="none" baseline="0">
                <a:solidFill>
                  <a:schemeClr val="dk1"/>
                </a:solidFill>
                <a:latin typeface="Times New Roman"/>
                <a:ea typeface="Times New Roman"/>
                <a:cs typeface="Times New Roman"/>
                <a:sym typeface="Times New Roman"/>
              </a:rPr>
              <a:t>‹#›</a:t>
            </a:fld>
            <a:endParaRPr lang="en-US" sz="62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2560639" y="1281024"/>
            <a:ext cx="46085125" cy="5333999"/>
          </a:xfrm>
          <a:prstGeom prst="rect">
            <a:avLst/>
          </a:prstGeom>
          <a:noFill/>
          <a:ln>
            <a:noFill/>
          </a:ln>
        </p:spPr>
        <p:txBody>
          <a:bodyPr lIns="91425" tIns="91425" rIns="91425" bIns="91425" anchor="ctr" anchorCtr="0"/>
          <a:lstStyle>
            <a:lvl1pPr rtl="0">
              <a:spcBef>
                <a:spcPts val="0"/>
              </a:spcBef>
              <a:defRPr/>
            </a:lvl1pPr>
            <a:lvl2pPr rtl="0">
              <a:spcBef>
                <a:spcPts val="0"/>
              </a:spcBef>
              <a:defRPr sz="19600">
                <a:solidFill>
                  <a:schemeClr val="dk2"/>
                </a:solidFill>
                <a:latin typeface="Times New Roman"/>
                <a:ea typeface="Times New Roman"/>
                <a:cs typeface="Times New Roman"/>
                <a:sym typeface="Times New Roman"/>
              </a:defRPr>
            </a:lvl2pPr>
            <a:lvl3pPr rtl="0">
              <a:spcBef>
                <a:spcPts val="0"/>
              </a:spcBef>
              <a:defRPr sz="19600">
                <a:solidFill>
                  <a:schemeClr val="dk2"/>
                </a:solidFill>
                <a:latin typeface="Times New Roman"/>
                <a:ea typeface="Times New Roman"/>
                <a:cs typeface="Times New Roman"/>
                <a:sym typeface="Times New Roman"/>
              </a:defRPr>
            </a:lvl3pPr>
            <a:lvl4pPr rtl="0">
              <a:spcBef>
                <a:spcPts val="0"/>
              </a:spcBef>
              <a:defRPr sz="19600">
                <a:solidFill>
                  <a:schemeClr val="dk2"/>
                </a:solidFill>
                <a:latin typeface="Times New Roman"/>
                <a:ea typeface="Times New Roman"/>
                <a:cs typeface="Times New Roman"/>
                <a:sym typeface="Times New Roman"/>
              </a:defRPr>
            </a:lvl4pPr>
            <a:lvl5pPr rtl="0">
              <a:spcBef>
                <a:spcPts val="0"/>
              </a:spcBef>
              <a:defRPr sz="19600">
                <a:solidFill>
                  <a:schemeClr val="dk2"/>
                </a:solidFill>
                <a:latin typeface="Times New Roman"/>
                <a:ea typeface="Times New Roman"/>
                <a:cs typeface="Times New Roman"/>
                <a:sym typeface="Times New Roman"/>
              </a:defRPr>
            </a:lvl5pPr>
            <a:lvl6pPr rtl="0">
              <a:spcBef>
                <a:spcPts val="0"/>
              </a:spcBef>
              <a:defRPr sz="19600">
                <a:solidFill>
                  <a:schemeClr val="dk2"/>
                </a:solidFill>
                <a:latin typeface="Times New Roman"/>
                <a:ea typeface="Times New Roman"/>
                <a:cs typeface="Times New Roman"/>
                <a:sym typeface="Times New Roman"/>
              </a:defRPr>
            </a:lvl6pPr>
            <a:lvl7pPr rtl="0">
              <a:spcBef>
                <a:spcPts val="0"/>
              </a:spcBef>
              <a:defRPr sz="19600">
                <a:solidFill>
                  <a:schemeClr val="dk2"/>
                </a:solidFill>
                <a:latin typeface="Times New Roman"/>
                <a:ea typeface="Times New Roman"/>
                <a:cs typeface="Times New Roman"/>
                <a:sym typeface="Times New Roman"/>
              </a:defRPr>
            </a:lvl7pPr>
            <a:lvl8pPr rtl="0">
              <a:spcBef>
                <a:spcPts val="0"/>
              </a:spcBef>
              <a:defRPr sz="19600">
                <a:solidFill>
                  <a:schemeClr val="dk2"/>
                </a:solidFill>
                <a:latin typeface="Times New Roman"/>
                <a:ea typeface="Times New Roman"/>
                <a:cs typeface="Times New Roman"/>
                <a:sym typeface="Times New Roman"/>
              </a:defRPr>
            </a:lvl8pPr>
            <a:lvl9pPr rtl="0">
              <a:spcBef>
                <a:spcPts val="0"/>
              </a:spcBef>
              <a:defRPr sz="19600">
                <a:solidFill>
                  <a:schemeClr val="dk2"/>
                </a:solidFill>
                <a:latin typeface="Times New Roman"/>
                <a:ea typeface="Times New Roman"/>
                <a:cs typeface="Times New Roman"/>
                <a:sym typeface="Times New Roman"/>
              </a:defRPr>
            </a:lvl9pPr>
          </a:lstStyle>
          <a:p>
            <a:endParaRPr/>
          </a:p>
        </p:txBody>
      </p:sp>
      <p:sp>
        <p:nvSpPr>
          <p:cNvPr id="74" name="Shape 74"/>
          <p:cNvSpPr txBox="1">
            <a:spLocks noGrp="1"/>
          </p:cNvSpPr>
          <p:nvPr>
            <p:ph type="body" idx="1"/>
          </p:nvPr>
        </p:nvSpPr>
        <p:spPr>
          <a:xfrm>
            <a:off x="2560638" y="7164475"/>
            <a:ext cx="22625049" cy="2984941"/>
          </a:xfrm>
          <a:prstGeom prst="rect">
            <a:avLst/>
          </a:prstGeom>
          <a:noFill/>
          <a:ln>
            <a:noFill/>
          </a:ln>
        </p:spPr>
        <p:txBody>
          <a:bodyPr lIns="91425" tIns="91425" rIns="91425" bIns="91425" anchor="b" anchorCtr="0"/>
          <a:lstStyle>
            <a:lvl1pPr marL="0" indent="0" rtl="0">
              <a:spcBef>
                <a:spcPts val="0"/>
              </a:spcBef>
              <a:buFont typeface="Times New Roman"/>
              <a:buNone/>
              <a:defRPr sz="2400" b="1"/>
            </a:lvl1pPr>
            <a:lvl2pPr marL="457200" indent="0" rtl="0">
              <a:spcBef>
                <a:spcPts val="0"/>
              </a:spcBef>
              <a:buFont typeface="Times New Roman"/>
              <a:buNone/>
              <a:defRPr sz="2000" b="1"/>
            </a:lvl2pPr>
            <a:lvl3pPr marL="914400" indent="0" rtl="0">
              <a:spcBef>
                <a:spcPts val="0"/>
              </a:spcBef>
              <a:buFont typeface="Times New Roman"/>
              <a:buNone/>
              <a:defRPr sz="1800" b="1"/>
            </a:lvl3pPr>
            <a:lvl4pPr marL="1371600" indent="0" rtl="0">
              <a:spcBef>
                <a:spcPts val="0"/>
              </a:spcBef>
              <a:buFont typeface="Times New Roman"/>
              <a:buNone/>
              <a:defRPr sz="1600" b="1"/>
            </a:lvl4pPr>
            <a:lvl5pPr marL="1828800" indent="0" rtl="0">
              <a:spcBef>
                <a:spcPts val="0"/>
              </a:spcBef>
              <a:buFont typeface="Times New Roman"/>
              <a:buNone/>
              <a:defRPr sz="1600" b="1"/>
            </a:lvl5pPr>
            <a:lvl6pPr marL="2286000" indent="0" rtl="0">
              <a:spcBef>
                <a:spcPts val="0"/>
              </a:spcBef>
              <a:buFont typeface="Times New Roman"/>
              <a:buNone/>
              <a:defRPr sz="1600" b="1"/>
            </a:lvl6pPr>
            <a:lvl7pPr marL="2743200" indent="0" rtl="0">
              <a:spcBef>
                <a:spcPts val="0"/>
              </a:spcBef>
              <a:buFont typeface="Times New Roman"/>
              <a:buNone/>
              <a:defRPr sz="1600" b="1"/>
            </a:lvl7pPr>
            <a:lvl8pPr marL="3200400" indent="0" rtl="0">
              <a:spcBef>
                <a:spcPts val="0"/>
              </a:spcBef>
              <a:buFont typeface="Times New Roman"/>
              <a:buNone/>
              <a:defRPr sz="1600" b="1"/>
            </a:lvl8pPr>
            <a:lvl9pPr marL="3657600" indent="0" rtl="0">
              <a:spcBef>
                <a:spcPts val="0"/>
              </a:spcBef>
              <a:buFont typeface="Times New Roman"/>
              <a:buNone/>
              <a:defRPr sz="1600" b="1"/>
            </a:lvl9pPr>
          </a:lstStyle>
          <a:p>
            <a:endParaRPr/>
          </a:p>
        </p:txBody>
      </p:sp>
      <p:sp>
        <p:nvSpPr>
          <p:cNvPr id="75" name="Shape 75"/>
          <p:cNvSpPr txBox="1">
            <a:spLocks noGrp="1"/>
          </p:cNvSpPr>
          <p:nvPr>
            <p:ph type="body" idx="2"/>
          </p:nvPr>
        </p:nvSpPr>
        <p:spPr>
          <a:xfrm>
            <a:off x="2560638" y="10149417"/>
            <a:ext cx="22625049" cy="18439032"/>
          </a:xfrm>
          <a:prstGeom prst="rect">
            <a:avLst/>
          </a:prstGeom>
          <a:noFill/>
          <a:ln>
            <a:noFill/>
          </a:ln>
        </p:spPr>
        <p:txBody>
          <a:bodyPr lIns="91425" tIns="91425" rIns="91425" bIns="91425" anchor="t" anchorCtr="0"/>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
        <p:nvSpPr>
          <p:cNvPr id="76" name="Shape 76"/>
          <p:cNvSpPr txBox="1">
            <a:spLocks noGrp="1"/>
          </p:cNvSpPr>
          <p:nvPr>
            <p:ph type="body" idx="3"/>
          </p:nvPr>
        </p:nvSpPr>
        <p:spPr>
          <a:xfrm>
            <a:off x="26012775" y="7164475"/>
            <a:ext cx="22632987" cy="2984941"/>
          </a:xfrm>
          <a:prstGeom prst="rect">
            <a:avLst/>
          </a:prstGeom>
          <a:noFill/>
          <a:ln>
            <a:noFill/>
          </a:ln>
        </p:spPr>
        <p:txBody>
          <a:bodyPr lIns="91425" tIns="91425" rIns="91425" bIns="91425" anchor="b" anchorCtr="0"/>
          <a:lstStyle>
            <a:lvl1pPr marL="0" indent="0" rtl="0">
              <a:spcBef>
                <a:spcPts val="0"/>
              </a:spcBef>
              <a:buFont typeface="Times New Roman"/>
              <a:buNone/>
              <a:defRPr sz="2400" b="1"/>
            </a:lvl1pPr>
            <a:lvl2pPr marL="457200" indent="0" rtl="0">
              <a:spcBef>
                <a:spcPts val="0"/>
              </a:spcBef>
              <a:buFont typeface="Times New Roman"/>
              <a:buNone/>
              <a:defRPr sz="2000" b="1"/>
            </a:lvl2pPr>
            <a:lvl3pPr marL="914400" indent="0" rtl="0">
              <a:spcBef>
                <a:spcPts val="0"/>
              </a:spcBef>
              <a:buFont typeface="Times New Roman"/>
              <a:buNone/>
              <a:defRPr sz="1800" b="1"/>
            </a:lvl3pPr>
            <a:lvl4pPr marL="1371600" indent="0" rtl="0">
              <a:spcBef>
                <a:spcPts val="0"/>
              </a:spcBef>
              <a:buFont typeface="Times New Roman"/>
              <a:buNone/>
              <a:defRPr sz="1600" b="1"/>
            </a:lvl4pPr>
            <a:lvl5pPr marL="1828800" indent="0" rtl="0">
              <a:spcBef>
                <a:spcPts val="0"/>
              </a:spcBef>
              <a:buFont typeface="Times New Roman"/>
              <a:buNone/>
              <a:defRPr sz="1600" b="1"/>
            </a:lvl5pPr>
            <a:lvl6pPr marL="2286000" indent="0" rtl="0">
              <a:spcBef>
                <a:spcPts val="0"/>
              </a:spcBef>
              <a:buFont typeface="Times New Roman"/>
              <a:buNone/>
              <a:defRPr sz="1600" b="1"/>
            </a:lvl6pPr>
            <a:lvl7pPr marL="2743200" indent="0" rtl="0">
              <a:spcBef>
                <a:spcPts val="0"/>
              </a:spcBef>
              <a:buFont typeface="Times New Roman"/>
              <a:buNone/>
              <a:defRPr sz="1600" b="1"/>
            </a:lvl7pPr>
            <a:lvl8pPr marL="3200400" indent="0" rtl="0">
              <a:spcBef>
                <a:spcPts val="0"/>
              </a:spcBef>
              <a:buFont typeface="Times New Roman"/>
              <a:buNone/>
              <a:defRPr sz="1600" b="1"/>
            </a:lvl8pPr>
            <a:lvl9pPr marL="3657600" indent="0" rtl="0">
              <a:spcBef>
                <a:spcPts val="0"/>
              </a:spcBef>
              <a:buFont typeface="Times New Roman"/>
              <a:buNone/>
              <a:defRPr sz="1600" b="1"/>
            </a:lvl9pPr>
          </a:lstStyle>
          <a:p>
            <a:endParaRPr/>
          </a:p>
        </p:txBody>
      </p:sp>
      <p:sp>
        <p:nvSpPr>
          <p:cNvPr id="77" name="Shape 77"/>
          <p:cNvSpPr txBox="1">
            <a:spLocks noGrp="1"/>
          </p:cNvSpPr>
          <p:nvPr>
            <p:ph type="body" idx="4"/>
          </p:nvPr>
        </p:nvSpPr>
        <p:spPr>
          <a:xfrm>
            <a:off x="26012775" y="10149417"/>
            <a:ext cx="22632987" cy="18439032"/>
          </a:xfrm>
          <a:prstGeom prst="rect">
            <a:avLst/>
          </a:prstGeom>
          <a:noFill/>
          <a:ln>
            <a:noFill/>
          </a:ln>
        </p:spPr>
        <p:txBody>
          <a:bodyPr lIns="91425" tIns="91425" rIns="91425" bIns="91425" anchor="t" anchorCtr="0"/>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
        <p:nvSpPr>
          <p:cNvPr id="78" name="Shape 78"/>
          <p:cNvSpPr txBox="1">
            <a:spLocks noGrp="1"/>
          </p:cNvSpPr>
          <p:nvPr>
            <p:ph type="dt" idx="10"/>
          </p:nvPr>
        </p:nvSpPr>
        <p:spPr>
          <a:xfrm>
            <a:off x="3840162" y="29159200"/>
            <a:ext cx="10667999" cy="213359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1pPr>
            <a:lvl2pPr marL="4572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2pPr>
            <a:lvl3pPr marL="914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3pPr>
            <a:lvl4pPr marL="13716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4pPr>
            <a:lvl5pPr marL="1828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5pPr>
            <a:lvl6pPr marL="2286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6pPr>
            <a:lvl7pPr marL="3200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7pPr>
            <a:lvl8pPr marL="4572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8pPr>
            <a:lvl9pPr marL="6400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9pPr>
          </a:lstStyle>
          <a:p>
            <a:endParaRPr/>
          </a:p>
        </p:txBody>
      </p:sp>
      <p:sp>
        <p:nvSpPr>
          <p:cNvPr id="79" name="Shape 79"/>
          <p:cNvSpPr txBox="1">
            <a:spLocks noGrp="1"/>
          </p:cNvSpPr>
          <p:nvPr>
            <p:ph type="ftr" idx="11"/>
          </p:nvPr>
        </p:nvSpPr>
        <p:spPr>
          <a:xfrm>
            <a:off x="17495837" y="29159200"/>
            <a:ext cx="16214724" cy="213359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1pPr>
            <a:lvl2pPr marL="4572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2pPr>
            <a:lvl3pPr marL="914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3pPr>
            <a:lvl4pPr marL="13716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4pPr>
            <a:lvl5pPr marL="1828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5pPr>
            <a:lvl6pPr marL="2286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6pPr>
            <a:lvl7pPr marL="3200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7pPr>
            <a:lvl8pPr marL="4572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8pPr>
            <a:lvl9pPr marL="6400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9pPr>
          </a:lstStyle>
          <a:p>
            <a:endParaRPr/>
          </a:p>
        </p:txBody>
      </p:sp>
      <p:sp>
        <p:nvSpPr>
          <p:cNvPr id="80" name="Shape 80"/>
          <p:cNvSpPr txBox="1">
            <a:spLocks noGrp="1"/>
          </p:cNvSpPr>
          <p:nvPr>
            <p:ph type="sldNum" idx="12"/>
          </p:nvPr>
        </p:nvSpPr>
        <p:spPr>
          <a:xfrm>
            <a:off x="36698237" y="29159200"/>
            <a:ext cx="10667999" cy="2133599"/>
          </a:xfrm>
          <a:prstGeom prst="rect">
            <a:avLst/>
          </a:prstGeom>
          <a:noFill/>
          <a:ln>
            <a:noFill/>
          </a:ln>
        </p:spPr>
        <p:txBody>
          <a:bodyPr lIns="407550" tIns="203775" rIns="407550" bIns="203775"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6200" b="0" i="0" u="none" strike="noStrike" cap="none" baseline="0">
                <a:solidFill>
                  <a:schemeClr val="dk1"/>
                </a:solidFill>
                <a:latin typeface="Times New Roman"/>
                <a:ea typeface="Times New Roman"/>
                <a:cs typeface="Times New Roman"/>
                <a:sym typeface="Times New Roman"/>
              </a:rPr>
              <a:t>‹#›</a:t>
            </a:fld>
            <a:endParaRPr lang="en-US" sz="62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840162" y="2844800"/>
            <a:ext cx="43526075" cy="5333999"/>
          </a:xfrm>
          <a:prstGeom prst="rect">
            <a:avLst/>
          </a:prstGeom>
          <a:noFill/>
          <a:ln>
            <a:noFill/>
          </a:ln>
        </p:spPr>
        <p:txBody>
          <a:bodyPr lIns="91425" tIns="91425" rIns="91425" bIns="91425" anchor="ctr" anchorCtr="0"/>
          <a:lstStyle>
            <a:lvl1pPr algn="ctr" rtl="0">
              <a:spcBef>
                <a:spcPts val="0"/>
              </a:spcBef>
              <a:spcAft>
                <a:spcPts val="0"/>
              </a:spcAft>
              <a:defRPr sz="19600">
                <a:solidFill>
                  <a:schemeClr val="dk2"/>
                </a:solidFill>
                <a:latin typeface="Times New Roman"/>
                <a:ea typeface="Times New Roman"/>
                <a:cs typeface="Times New Roman"/>
                <a:sym typeface="Times New Roman"/>
              </a:defRPr>
            </a:lvl1pPr>
            <a:lvl2pPr algn="ctr" rtl="0">
              <a:spcBef>
                <a:spcPts val="0"/>
              </a:spcBef>
              <a:spcAft>
                <a:spcPts val="0"/>
              </a:spcAft>
              <a:defRPr sz="19600">
                <a:solidFill>
                  <a:schemeClr val="dk2"/>
                </a:solidFill>
                <a:latin typeface="Times New Roman"/>
                <a:ea typeface="Times New Roman"/>
                <a:cs typeface="Times New Roman"/>
                <a:sym typeface="Times New Roman"/>
              </a:defRPr>
            </a:lvl2pPr>
            <a:lvl3pPr algn="ctr" rtl="0">
              <a:spcBef>
                <a:spcPts val="0"/>
              </a:spcBef>
              <a:spcAft>
                <a:spcPts val="0"/>
              </a:spcAft>
              <a:defRPr sz="19600">
                <a:solidFill>
                  <a:schemeClr val="dk2"/>
                </a:solidFill>
                <a:latin typeface="Times New Roman"/>
                <a:ea typeface="Times New Roman"/>
                <a:cs typeface="Times New Roman"/>
                <a:sym typeface="Times New Roman"/>
              </a:defRPr>
            </a:lvl3pPr>
            <a:lvl4pPr algn="ctr" rtl="0">
              <a:spcBef>
                <a:spcPts val="0"/>
              </a:spcBef>
              <a:spcAft>
                <a:spcPts val="0"/>
              </a:spcAft>
              <a:defRPr sz="19600">
                <a:solidFill>
                  <a:schemeClr val="dk2"/>
                </a:solidFill>
                <a:latin typeface="Times New Roman"/>
                <a:ea typeface="Times New Roman"/>
                <a:cs typeface="Times New Roman"/>
                <a:sym typeface="Times New Roman"/>
              </a:defRPr>
            </a:lvl4pPr>
            <a:lvl5pPr algn="ctr" rtl="0">
              <a:spcBef>
                <a:spcPts val="0"/>
              </a:spcBef>
              <a:spcAft>
                <a:spcPts val="0"/>
              </a:spcAft>
              <a:defRPr sz="19600">
                <a:solidFill>
                  <a:schemeClr val="dk2"/>
                </a:solidFill>
                <a:latin typeface="Times New Roman"/>
                <a:ea typeface="Times New Roman"/>
                <a:cs typeface="Times New Roman"/>
                <a:sym typeface="Times New Roman"/>
              </a:defRPr>
            </a:lvl5pPr>
            <a:lvl6pPr marL="457200" algn="ctr" rtl="0">
              <a:spcBef>
                <a:spcPts val="0"/>
              </a:spcBef>
              <a:spcAft>
                <a:spcPts val="0"/>
              </a:spcAft>
              <a:defRPr sz="19600">
                <a:solidFill>
                  <a:schemeClr val="dk2"/>
                </a:solidFill>
                <a:latin typeface="Times New Roman"/>
                <a:ea typeface="Times New Roman"/>
                <a:cs typeface="Times New Roman"/>
                <a:sym typeface="Times New Roman"/>
              </a:defRPr>
            </a:lvl6pPr>
            <a:lvl7pPr marL="914400" algn="ctr" rtl="0">
              <a:spcBef>
                <a:spcPts val="0"/>
              </a:spcBef>
              <a:spcAft>
                <a:spcPts val="0"/>
              </a:spcAft>
              <a:defRPr sz="19600">
                <a:solidFill>
                  <a:schemeClr val="dk2"/>
                </a:solidFill>
                <a:latin typeface="Times New Roman"/>
                <a:ea typeface="Times New Roman"/>
                <a:cs typeface="Times New Roman"/>
                <a:sym typeface="Times New Roman"/>
              </a:defRPr>
            </a:lvl7pPr>
            <a:lvl8pPr marL="1371600" algn="ctr" rtl="0">
              <a:spcBef>
                <a:spcPts val="0"/>
              </a:spcBef>
              <a:spcAft>
                <a:spcPts val="0"/>
              </a:spcAft>
              <a:defRPr sz="19600">
                <a:solidFill>
                  <a:schemeClr val="dk2"/>
                </a:solidFill>
                <a:latin typeface="Times New Roman"/>
                <a:ea typeface="Times New Roman"/>
                <a:cs typeface="Times New Roman"/>
                <a:sym typeface="Times New Roman"/>
              </a:defRPr>
            </a:lvl8pPr>
            <a:lvl9pPr marL="1828800" algn="ctr" rtl="0">
              <a:spcBef>
                <a:spcPts val="0"/>
              </a:spcBef>
              <a:spcAft>
                <a:spcPts val="0"/>
              </a:spcAft>
              <a:defRPr sz="19600">
                <a:solidFill>
                  <a:schemeClr val="dk2"/>
                </a:solidFill>
                <a:latin typeface="Times New Roman"/>
                <a:ea typeface="Times New Roman"/>
                <a:cs typeface="Times New Roman"/>
                <a:sym typeface="Times New Roman"/>
              </a:defRPr>
            </a:lvl9pPr>
          </a:lstStyle>
          <a:p>
            <a:endParaRPr/>
          </a:p>
        </p:txBody>
      </p:sp>
      <p:sp>
        <p:nvSpPr>
          <p:cNvPr id="83" name="Shape 83"/>
          <p:cNvSpPr txBox="1">
            <a:spLocks noGrp="1"/>
          </p:cNvSpPr>
          <p:nvPr>
            <p:ph type="body" idx="1"/>
          </p:nvPr>
        </p:nvSpPr>
        <p:spPr>
          <a:xfrm>
            <a:off x="3840164" y="9246527"/>
            <a:ext cx="21686837" cy="19201473"/>
          </a:xfrm>
          <a:prstGeom prst="rect">
            <a:avLst/>
          </a:prstGeom>
          <a:noFill/>
          <a:ln>
            <a:noFill/>
          </a:ln>
        </p:spPr>
        <p:txBody>
          <a:bodyPr lIns="91425" tIns="91425" rIns="91425" b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
        <p:nvSpPr>
          <p:cNvPr id="84" name="Shape 84"/>
          <p:cNvSpPr txBox="1">
            <a:spLocks noGrp="1"/>
          </p:cNvSpPr>
          <p:nvPr>
            <p:ph type="body" idx="2"/>
          </p:nvPr>
        </p:nvSpPr>
        <p:spPr>
          <a:xfrm>
            <a:off x="25679400" y="9246527"/>
            <a:ext cx="21686838" cy="19201473"/>
          </a:xfrm>
          <a:prstGeom prst="rect">
            <a:avLst/>
          </a:prstGeom>
          <a:noFill/>
          <a:ln>
            <a:noFill/>
          </a:ln>
        </p:spPr>
        <p:txBody>
          <a:bodyPr lIns="91425" tIns="91425" rIns="91425" b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
        <p:nvSpPr>
          <p:cNvPr id="85" name="Shape 85"/>
          <p:cNvSpPr txBox="1">
            <a:spLocks noGrp="1"/>
          </p:cNvSpPr>
          <p:nvPr>
            <p:ph type="dt" idx="10"/>
          </p:nvPr>
        </p:nvSpPr>
        <p:spPr>
          <a:xfrm>
            <a:off x="3840162" y="29159200"/>
            <a:ext cx="10667999" cy="213359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1pPr>
            <a:lvl2pPr marL="4572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2pPr>
            <a:lvl3pPr marL="914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3pPr>
            <a:lvl4pPr marL="13716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4pPr>
            <a:lvl5pPr marL="1828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5pPr>
            <a:lvl6pPr marL="2286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6pPr>
            <a:lvl7pPr marL="3200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7pPr>
            <a:lvl8pPr marL="4572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8pPr>
            <a:lvl9pPr marL="6400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9pPr>
          </a:lstStyle>
          <a:p>
            <a:endParaRPr/>
          </a:p>
        </p:txBody>
      </p:sp>
      <p:sp>
        <p:nvSpPr>
          <p:cNvPr id="86" name="Shape 86"/>
          <p:cNvSpPr txBox="1">
            <a:spLocks noGrp="1"/>
          </p:cNvSpPr>
          <p:nvPr>
            <p:ph type="ftr" idx="11"/>
          </p:nvPr>
        </p:nvSpPr>
        <p:spPr>
          <a:xfrm>
            <a:off x="17495837" y="29159200"/>
            <a:ext cx="16214724" cy="213359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1pPr>
            <a:lvl2pPr marL="4572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2pPr>
            <a:lvl3pPr marL="914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3pPr>
            <a:lvl4pPr marL="13716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4pPr>
            <a:lvl5pPr marL="1828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5pPr>
            <a:lvl6pPr marL="2286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6pPr>
            <a:lvl7pPr marL="3200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7pPr>
            <a:lvl8pPr marL="4572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8pPr>
            <a:lvl9pPr marL="6400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9pPr>
          </a:lstStyle>
          <a:p>
            <a:endParaRPr/>
          </a:p>
        </p:txBody>
      </p:sp>
      <p:sp>
        <p:nvSpPr>
          <p:cNvPr id="87" name="Shape 87"/>
          <p:cNvSpPr txBox="1">
            <a:spLocks noGrp="1"/>
          </p:cNvSpPr>
          <p:nvPr>
            <p:ph type="sldNum" idx="12"/>
          </p:nvPr>
        </p:nvSpPr>
        <p:spPr>
          <a:xfrm>
            <a:off x="36698237" y="29159200"/>
            <a:ext cx="10667999" cy="2133599"/>
          </a:xfrm>
          <a:prstGeom prst="rect">
            <a:avLst/>
          </a:prstGeom>
          <a:noFill/>
          <a:ln>
            <a:noFill/>
          </a:ln>
        </p:spPr>
        <p:txBody>
          <a:bodyPr lIns="407550" tIns="203775" rIns="407550" bIns="203775"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6200" b="0" i="0" u="none" strike="noStrike" cap="none" baseline="0">
                <a:solidFill>
                  <a:schemeClr val="dk1"/>
                </a:solidFill>
                <a:latin typeface="Times New Roman"/>
                <a:ea typeface="Times New Roman"/>
                <a:cs typeface="Times New Roman"/>
                <a:sym typeface="Times New Roman"/>
              </a:rPr>
              <a:t>‹#›</a:t>
            </a:fld>
            <a:endParaRPr lang="en-US" sz="62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3840162" y="2844800"/>
            <a:ext cx="43526075" cy="5333999"/>
          </a:xfrm>
          <a:prstGeom prst="rect">
            <a:avLst/>
          </a:prstGeom>
          <a:noFill/>
          <a:ln>
            <a:noFill/>
          </a:ln>
        </p:spPr>
        <p:txBody>
          <a:bodyPr lIns="91425" tIns="91425" rIns="91425" bIns="91425" anchor="ctr" anchorCtr="0"/>
          <a:lstStyle>
            <a:lvl1pPr marL="0" marR="0" indent="0" algn="ctr" rtl="0">
              <a:spcBef>
                <a:spcPts val="0"/>
              </a:spcBef>
              <a:spcAft>
                <a:spcPts val="0"/>
              </a:spcAft>
              <a:defRPr sz="19600" b="0" i="0" u="none" strike="noStrike" cap="none" baseline="0">
                <a:solidFill>
                  <a:schemeClr val="dk2"/>
                </a:solidFill>
                <a:latin typeface="Times New Roman"/>
                <a:ea typeface="Times New Roman"/>
                <a:cs typeface="Times New Roman"/>
                <a:sym typeface="Times New Roman"/>
              </a:defRPr>
            </a:lvl1pPr>
            <a:lvl2pPr marL="0" marR="0" indent="0" algn="ctr" rtl="0">
              <a:spcBef>
                <a:spcPts val="0"/>
              </a:spcBef>
              <a:spcAft>
                <a:spcPts val="0"/>
              </a:spcAft>
              <a:defRPr sz="19600" b="0" i="0" u="none" strike="noStrike" cap="none" baseline="0">
                <a:solidFill>
                  <a:schemeClr val="dk2"/>
                </a:solidFill>
                <a:latin typeface="Times New Roman"/>
                <a:ea typeface="Times New Roman"/>
                <a:cs typeface="Times New Roman"/>
                <a:sym typeface="Times New Roman"/>
              </a:defRPr>
            </a:lvl2pPr>
            <a:lvl3pPr marL="0" marR="0" indent="0" algn="ctr" rtl="0">
              <a:spcBef>
                <a:spcPts val="0"/>
              </a:spcBef>
              <a:spcAft>
                <a:spcPts val="0"/>
              </a:spcAft>
              <a:defRPr sz="19600" b="0" i="0" u="none" strike="noStrike" cap="none" baseline="0">
                <a:solidFill>
                  <a:schemeClr val="dk2"/>
                </a:solidFill>
                <a:latin typeface="Times New Roman"/>
                <a:ea typeface="Times New Roman"/>
                <a:cs typeface="Times New Roman"/>
                <a:sym typeface="Times New Roman"/>
              </a:defRPr>
            </a:lvl3pPr>
            <a:lvl4pPr marL="0" marR="0" indent="0" algn="ctr" rtl="0">
              <a:spcBef>
                <a:spcPts val="0"/>
              </a:spcBef>
              <a:spcAft>
                <a:spcPts val="0"/>
              </a:spcAft>
              <a:defRPr sz="19600" b="0" i="0" u="none" strike="noStrike" cap="none" baseline="0">
                <a:solidFill>
                  <a:schemeClr val="dk2"/>
                </a:solidFill>
                <a:latin typeface="Times New Roman"/>
                <a:ea typeface="Times New Roman"/>
                <a:cs typeface="Times New Roman"/>
                <a:sym typeface="Times New Roman"/>
              </a:defRPr>
            </a:lvl4pPr>
            <a:lvl5pPr marL="0" marR="0" indent="0" algn="ctr" rtl="0">
              <a:spcBef>
                <a:spcPts val="0"/>
              </a:spcBef>
              <a:spcAft>
                <a:spcPts val="0"/>
              </a:spcAft>
              <a:defRPr sz="19600" b="0" i="0" u="none" strike="noStrike" cap="none" baseline="0">
                <a:solidFill>
                  <a:schemeClr val="dk2"/>
                </a:solidFill>
                <a:latin typeface="Times New Roman"/>
                <a:ea typeface="Times New Roman"/>
                <a:cs typeface="Times New Roman"/>
                <a:sym typeface="Times New Roman"/>
              </a:defRPr>
            </a:lvl5pPr>
            <a:lvl6pPr marL="457200" marR="0" indent="0" algn="ctr" rtl="0">
              <a:spcBef>
                <a:spcPts val="0"/>
              </a:spcBef>
              <a:spcAft>
                <a:spcPts val="0"/>
              </a:spcAft>
              <a:defRPr sz="19600" b="0" i="0" u="none" strike="noStrike" cap="none" baseline="0">
                <a:solidFill>
                  <a:schemeClr val="dk2"/>
                </a:solidFill>
                <a:latin typeface="Times New Roman"/>
                <a:ea typeface="Times New Roman"/>
                <a:cs typeface="Times New Roman"/>
                <a:sym typeface="Times New Roman"/>
              </a:defRPr>
            </a:lvl6pPr>
            <a:lvl7pPr marL="914400" marR="0" indent="0" algn="ctr" rtl="0">
              <a:spcBef>
                <a:spcPts val="0"/>
              </a:spcBef>
              <a:spcAft>
                <a:spcPts val="0"/>
              </a:spcAft>
              <a:defRPr sz="19600" b="0" i="0" u="none" strike="noStrike" cap="none" baseline="0">
                <a:solidFill>
                  <a:schemeClr val="dk2"/>
                </a:solidFill>
                <a:latin typeface="Times New Roman"/>
                <a:ea typeface="Times New Roman"/>
                <a:cs typeface="Times New Roman"/>
                <a:sym typeface="Times New Roman"/>
              </a:defRPr>
            </a:lvl7pPr>
            <a:lvl8pPr marL="1371600" marR="0" indent="0" algn="ctr" rtl="0">
              <a:spcBef>
                <a:spcPts val="0"/>
              </a:spcBef>
              <a:spcAft>
                <a:spcPts val="0"/>
              </a:spcAft>
              <a:defRPr sz="19600" b="0" i="0" u="none" strike="noStrike" cap="none" baseline="0">
                <a:solidFill>
                  <a:schemeClr val="dk2"/>
                </a:solidFill>
                <a:latin typeface="Times New Roman"/>
                <a:ea typeface="Times New Roman"/>
                <a:cs typeface="Times New Roman"/>
                <a:sym typeface="Times New Roman"/>
              </a:defRPr>
            </a:lvl8pPr>
            <a:lvl9pPr marL="1828800" marR="0" indent="0" algn="ctr" rtl="0">
              <a:spcBef>
                <a:spcPts val="0"/>
              </a:spcBef>
              <a:spcAft>
                <a:spcPts val="0"/>
              </a:spcAft>
              <a:defRPr sz="19600" b="0" i="0" u="none" strike="noStrike" cap="none" baseline="0">
                <a:solidFill>
                  <a:schemeClr val="dk2"/>
                </a:solidFill>
                <a:latin typeface="Times New Roman"/>
                <a:ea typeface="Times New Roman"/>
                <a:cs typeface="Times New Roman"/>
                <a:sym typeface="Times New Roman"/>
              </a:defRPr>
            </a:lvl9pPr>
          </a:lstStyle>
          <a:p>
            <a:endParaRPr/>
          </a:p>
        </p:txBody>
      </p:sp>
      <p:sp>
        <p:nvSpPr>
          <p:cNvPr id="10" name="Shape 10"/>
          <p:cNvSpPr txBox="1">
            <a:spLocks noGrp="1"/>
          </p:cNvSpPr>
          <p:nvPr>
            <p:ph type="body" idx="1"/>
          </p:nvPr>
        </p:nvSpPr>
        <p:spPr>
          <a:xfrm>
            <a:off x="3840162" y="9247186"/>
            <a:ext cx="43526075" cy="19200811"/>
          </a:xfrm>
          <a:prstGeom prst="rect">
            <a:avLst/>
          </a:prstGeom>
          <a:noFill/>
          <a:ln>
            <a:noFill/>
          </a:ln>
        </p:spPr>
        <p:txBody>
          <a:bodyPr lIns="91425" tIns="91425" rIns="91425" bIns="91425" anchor="t" anchorCtr="0"/>
          <a:lstStyle>
            <a:lvl1pPr marL="1528763" marR="0" indent="-620713" algn="l" rtl="0">
              <a:spcBef>
                <a:spcPts val="2860"/>
              </a:spcBef>
              <a:spcAft>
                <a:spcPts val="0"/>
              </a:spcAft>
              <a:buClr>
                <a:schemeClr val="dk1"/>
              </a:buClr>
              <a:buFont typeface="Times New Roman"/>
              <a:buChar char="•"/>
              <a:defRPr sz="14300" b="0" i="0" u="none" strike="noStrike" cap="none" baseline="0">
                <a:solidFill>
                  <a:schemeClr val="dk1"/>
                </a:solidFill>
                <a:latin typeface="Times New Roman"/>
                <a:ea typeface="Times New Roman"/>
                <a:cs typeface="Times New Roman"/>
                <a:sym typeface="Times New Roman"/>
              </a:defRPr>
            </a:lvl1pPr>
            <a:lvl2pPr marL="3311525" marR="0" indent="-485775" algn="l" rtl="0">
              <a:spcBef>
                <a:spcPts val="2500"/>
              </a:spcBef>
              <a:spcAft>
                <a:spcPts val="0"/>
              </a:spcAft>
              <a:buClr>
                <a:schemeClr val="dk1"/>
              </a:buClr>
              <a:buFont typeface="Times New Roman"/>
              <a:buChar char="–"/>
              <a:defRPr sz="12500" b="0" i="0" u="none" strike="noStrike" cap="none" baseline="0">
                <a:solidFill>
                  <a:schemeClr val="dk1"/>
                </a:solidFill>
                <a:latin typeface="Times New Roman"/>
                <a:ea typeface="Times New Roman"/>
                <a:cs typeface="Times New Roman"/>
                <a:sym typeface="Times New Roman"/>
              </a:defRPr>
            </a:lvl2pPr>
            <a:lvl3pPr marL="5094288" marR="0" indent="-350837" algn="l" rtl="0">
              <a:spcBef>
                <a:spcPts val="2140"/>
              </a:spcBef>
              <a:spcAft>
                <a:spcPts val="0"/>
              </a:spcAft>
              <a:buClr>
                <a:schemeClr val="dk1"/>
              </a:buClr>
              <a:buFont typeface="Times New Roman"/>
              <a:buChar char="•"/>
              <a:defRPr sz="10700" b="0" i="0" u="none" strike="noStrike" cap="none" baseline="0">
                <a:solidFill>
                  <a:schemeClr val="dk1"/>
                </a:solidFill>
                <a:latin typeface="Times New Roman"/>
                <a:ea typeface="Times New Roman"/>
                <a:cs typeface="Times New Roman"/>
                <a:sym typeface="Times New Roman"/>
              </a:defRPr>
            </a:lvl3pPr>
            <a:lvl4pPr marL="7132638" marR="0" indent="-458788" algn="l" rtl="0">
              <a:spcBef>
                <a:spcPts val="1780"/>
              </a:spcBef>
              <a:spcAft>
                <a:spcPts val="0"/>
              </a:spcAft>
              <a:buClr>
                <a:schemeClr val="dk1"/>
              </a:buClr>
              <a:buFont typeface="Times New Roman"/>
              <a:buChar char="–"/>
              <a:defRPr sz="8900" b="0" i="0" u="none" strike="noStrike" cap="none" baseline="0">
                <a:solidFill>
                  <a:schemeClr val="dk1"/>
                </a:solidFill>
                <a:latin typeface="Times New Roman"/>
                <a:ea typeface="Times New Roman"/>
                <a:cs typeface="Times New Roman"/>
                <a:sym typeface="Times New Roman"/>
              </a:defRPr>
            </a:lvl4pPr>
            <a:lvl5pPr marL="9169400" marR="0" indent="-463550" algn="l" rtl="0">
              <a:spcBef>
                <a:spcPts val="1780"/>
              </a:spcBef>
              <a:spcAft>
                <a:spcPts val="0"/>
              </a:spcAft>
              <a:buClr>
                <a:schemeClr val="dk1"/>
              </a:buClr>
              <a:buFont typeface="Times New Roman"/>
              <a:buChar char="»"/>
              <a:defRPr sz="8900" b="0" i="0" u="none" strike="noStrike" cap="none" baseline="0">
                <a:solidFill>
                  <a:schemeClr val="dk1"/>
                </a:solidFill>
                <a:latin typeface="Times New Roman"/>
                <a:ea typeface="Times New Roman"/>
                <a:cs typeface="Times New Roman"/>
                <a:sym typeface="Times New Roman"/>
              </a:defRPr>
            </a:lvl5pPr>
            <a:lvl6pPr marL="9626600" marR="0" indent="-463550" algn="l" rtl="0">
              <a:spcBef>
                <a:spcPts val="1780"/>
              </a:spcBef>
              <a:spcAft>
                <a:spcPts val="0"/>
              </a:spcAft>
              <a:buClr>
                <a:schemeClr val="dk1"/>
              </a:buClr>
              <a:buFont typeface="Times New Roman"/>
              <a:buChar char="»"/>
              <a:defRPr sz="8900" b="0" i="0" u="none" strike="noStrike" cap="none" baseline="0">
                <a:solidFill>
                  <a:schemeClr val="dk1"/>
                </a:solidFill>
                <a:latin typeface="Times New Roman"/>
                <a:ea typeface="Times New Roman"/>
                <a:cs typeface="Times New Roman"/>
                <a:sym typeface="Times New Roman"/>
              </a:defRPr>
            </a:lvl6pPr>
            <a:lvl7pPr marL="10083800" marR="0" indent="-463550" algn="l" rtl="0">
              <a:spcBef>
                <a:spcPts val="1780"/>
              </a:spcBef>
              <a:spcAft>
                <a:spcPts val="0"/>
              </a:spcAft>
              <a:buClr>
                <a:schemeClr val="dk1"/>
              </a:buClr>
              <a:buFont typeface="Times New Roman"/>
              <a:buChar char="»"/>
              <a:defRPr sz="8900" b="0" i="0" u="none" strike="noStrike" cap="none" baseline="0">
                <a:solidFill>
                  <a:schemeClr val="dk1"/>
                </a:solidFill>
                <a:latin typeface="Times New Roman"/>
                <a:ea typeface="Times New Roman"/>
                <a:cs typeface="Times New Roman"/>
                <a:sym typeface="Times New Roman"/>
              </a:defRPr>
            </a:lvl7pPr>
            <a:lvl8pPr marL="10541000" marR="0" indent="-463550" algn="l" rtl="0">
              <a:spcBef>
                <a:spcPts val="1780"/>
              </a:spcBef>
              <a:spcAft>
                <a:spcPts val="0"/>
              </a:spcAft>
              <a:buClr>
                <a:schemeClr val="dk1"/>
              </a:buClr>
              <a:buFont typeface="Times New Roman"/>
              <a:buChar char="»"/>
              <a:defRPr sz="8900" b="0" i="0" u="none" strike="noStrike" cap="none" baseline="0">
                <a:solidFill>
                  <a:schemeClr val="dk1"/>
                </a:solidFill>
                <a:latin typeface="Times New Roman"/>
                <a:ea typeface="Times New Roman"/>
                <a:cs typeface="Times New Roman"/>
                <a:sym typeface="Times New Roman"/>
              </a:defRPr>
            </a:lvl8pPr>
            <a:lvl9pPr marL="10998200" marR="0" indent="-463550" algn="l" rtl="0">
              <a:spcBef>
                <a:spcPts val="1780"/>
              </a:spcBef>
              <a:spcAft>
                <a:spcPts val="0"/>
              </a:spcAft>
              <a:buClr>
                <a:schemeClr val="dk1"/>
              </a:buClr>
              <a:buFont typeface="Times New Roman"/>
              <a:buChar char="»"/>
              <a:defRPr sz="89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11" name="Shape 11"/>
          <p:cNvSpPr txBox="1">
            <a:spLocks noGrp="1"/>
          </p:cNvSpPr>
          <p:nvPr>
            <p:ph type="dt" idx="10"/>
          </p:nvPr>
        </p:nvSpPr>
        <p:spPr>
          <a:xfrm>
            <a:off x="3840162" y="29159200"/>
            <a:ext cx="10667999" cy="213359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1pPr>
            <a:lvl2pPr marL="4572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2pPr>
            <a:lvl3pPr marL="914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3pPr>
            <a:lvl4pPr marL="13716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4pPr>
            <a:lvl5pPr marL="1828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5pPr>
            <a:lvl6pPr marL="2286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6pPr>
            <a:lvl7pPr marL="3200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7pPr>
            <a:lvl8pPr marL="4572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8pPr>
            <a:lvl9pPr marL="6400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9pPr>
          </a:lstStyle>
          <a:p>
            <a:endParaRPr/>
          </a:p>
        </p:txBody>
      </p:sp>
      <p:sp>
        <p:nvSpPr>
          <p:cNvPr id="12" name="Shape 12"/>
          <p:cNvSpPr txBox="1">
            <a:spLocks noGrp="1"/>
          </p:cNvSpPr>
          <p:nvPr>
            <p:ph type="ftr" idx="11"/>
          </p:nvPr>
        </p:nvSpPr>
        <p:spPr>
          <a:xfrm>
            <a:off x="17495837" y="29159200"/>
            <a:ext cx="16214724" cy="213359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1pPr>
            <a:lvl2pPr marL="4572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2pPr>
            <a:lvl3pPr marL="914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3pPr>
            <a:lvl4pPr marL="13716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4pPr>
            <a:lvl5pPr marL="1828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5pPr>
            <a:lvl6pPr marL="2286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6pPr>
            <a:lvl7pPr marL="3200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7pPr>
            <a:lvl8pPr marL="4572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8pPr>
            <a:lvl9pPr marL="6400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9pPr>
          </a:lstStyle>
          <a:p>
            <a:endParaRPr/>
          </a:p>
        </p:txBody>
      </p:sp>
      <p:sp>
        <p:nvSpPr>
          <p:cNvPr id="13" name="Shape 13"/>
          <p:cNvSpPr txBox="1">
            <a:spLocks noGrp="1"/>
          </p:cNvSpPr>
          <p:nvPr>
            <p:ph type="sldNum" idx="12"/>
          </p:nvPr>
        </p:nvSpPr>
        <p:spPr>
          <a:xfrm>
            <a:off x="36698237" y="29159200"/>
            <a:ext cx="10667999" cy="2133599"/>
          </a:xfrm>
          <a:prstGeom prst="rect">
            <a:avLst/>
          </a:prstGeom>
          <a:noFill/>
          <a:ln>
            <a:noFill/>
          </a:ln>
        </p:spPr>
        <p:txBody>
          <a:bodyPr lIns="407550" tIns="203775" rIns="407550" bIns="203775"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6200" b="0" i="0" u="none" strike="noStrike" cap="none" baseline="0">
                <a:solidFill>
                  <a:schemeClr val="dk1"/>
                </a:solidFill>
                <a:latin typeface="Times New Roman"/>
                <a:ea typeface="Times New Roman"/>
                <a:cs typeface="Times New Roman"/>
                <a:sym typeface="Times New Roman"/>
              </a:rPr>
              <a:t>‹#›</a:t>
            </a:fld>
            <a:endParaRPr lang="en-US" sz="6200" b="0" i="0" u="none" strike="noStrike" cap="none" baseline="0">
              <a:solidFill>
                <a:schemeClr val="dk1"/>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840162" y="2844800"/>
            <a:ext cx="43526075" cy="5333999"/>
          </a:xfrm>
          <a:prstGeom prst="rect">
            <a:avLst/>
          </a:prstGeom>
          <a:noFill/>
          <a:ln>
            <a:noFill/>
          </a:ln>
        </p:spPr>
        <p:txBody>
          <a:bodyPr lIns="91425" tIns="91425" rIns="91425" bIns="91425" anchor="ctr" anchorCtr="0"/>
          <a:lstStyle>
            <a:lvl1pPr marL="0" marR="0" indent="0" algn="ctr" rtl="0">
              <a:spcBef>
                <a:spcPts val="0"/>
              </a:spcBef>
              <a:spcAft>
                <a:spcPts val="0"/>
              </a:spcAft>
              <a:defRPr sz="19600" b="0" i="0" u="none" strike="noStrike" cap="none" baseline="0">
                <a:solidFill>
                  <a:schemeClr val="dk2"/>
                </a:solidFill>
                <a:latin typeface="Times New Roman"/>
                <a:ea typeface="Times New Roman"/>
                <a:cs typeface="Times New Roman"/>
                <a:sym typeface="Times New Roman"/>
              </a:defRPr>
            </a:lvl1pPr>
            <a:lvl2pPr marL="0" marR="0" indent="0" algn="ctr" rtl="0">
              <a:spcBef>
                <a:spcPts val="0"/>
              </a:spcBef>
              <a:spcAft>
                <a:spcPts val="0"/>
              </a:spcAft>
              <a:defRPr sz="19600" b="0" i="0" u="none" strike="noStrike" cap="none" baseline="0">
                <a:solidFill>
                  <a:schemeClr val="dk2"/>
                </a:solidFill>
                <a:latin typeface="Times New Roman"/>
                <a:ea typeface="Times New Roman"/>
                <a:cs typeface="Times New Roman"/>
                <a:sym typeface="Times New Roman"/>
              </a:defRPr>
            </a:lvl2pPr>
            <a:lvl3pPr marL="0" marR="0" indent="0" algn="ctr" rtl="0">
              <a:spcBef>
                <a:spcPts val="0"/>
              </a:spcBef>
              <a:spcAft>
                <a:spcPts val="0"/>
              </a:spcAft>
              <a:defRPr sz="19600" b="0" i="0" u="none" strike="noStrike" cap="none" baseline="0">
                <a:solidFill>
                  <a:schemeClr val="dk2"/>
                </a:solidFill>
                <a:latin typeface="Times New Roman"/>
                <a:ea typeface="Times New Roman"/>
                <a:cs typeface="Times New Roman"/>
                <a:sym typeface="Times New Roman"/>
              </a:defRPr>
            </a:lvl3pPr>
            <a:lvl4pPr marL="0" marR="0" indent="0" algn="ctr" rtl="0">
              <a:spcBef>
                <a:spcPts val="0"/>
              </a:spcBef>
              <a:spcAft>
                <a:spcPts val="0"/>
              </a:spcAft>
              <a:defRPr sz="19600" b="0" i="0" u="none" strike="noStrike" cap="none" baseline="0">
                <a:solidFill>
                  <a:schemeClr val="dk2"/>
                </a:solidFill>
                <a:latin typeface="Times New Roman"/>
                <a:ea typeface="Times New Roman"/>
                <a:cs typeface="Times New Roman"/>
                <a:sym typeface="Times New Roman"/>
              </a:defRPr>
            </a:lvl4pPr>
            <a:lvl5pPr marL="0" marR="0" indent="0" algn="ctr" rtl="0">
              <a:spcBef>
                <a:spcPts val="0"/>
              </a:spcBef>
              <a:spcAft>
                <a:spcPts val="0"/>
              </a:spcAft>
              <a:defRPr sz="19600" b="0" i="0" u="none" strike="noStrike" cap="none" baseline="0">
                <a:solidFill>
                  <a:schemeClr val="dk2"/>
                </a:solidFill>
                <a:latin typeface="Times New Roman"/>
                <a:ea typeface="Times New Roman"/>
                <a:cs typeface="Times New Roman"/>
                <a:sym typeface="Times New Roman"/>
              </a:defRPr>
            </a:lvl5pPr>
            <a:lvl6pPr marL="457200" marR="0" indent="0" algn="ctr" rtl="0">
              <a:spcBef>
                <a:spcPts val="0"/>
              </a:spcBef>
              <a:spcAft>
                <a:spcPts val="0"/>
              </a:spcAft>
              <a:defRPr sz="19600" b="0" i="0" u="none" strike="noStrike" cap="none" baseline="0">
                <a:solidFill>
                  <a:schemeClr val="dk2"/>
                </a:solidFill>
                <a:latin typeface="Times New Roman"/>
                <a:ea typeface="Times New Roman"/>
                <a:cs typeface="Times New Roman"/>
                <a:sym typeface="Times New Roman"/>
              </a:defRPr>
            </a:lvl6pPr>
            <a:lvl7pPr marL="914400" marR="0" indent="0" algn="ctr" rtl="0">
              <a:spcBef>
                <a:spcPts val="0"/>
              </a:spcBef>
              <a:spcAft>
                <a:spcPts val="0"/>
              </a:spcAft>
              <a:defRPr sz="19600" b="0" i="0" u="none" strike="noStrike" cap="none" baseline="0">
                <a:solidFill>
                  <a:schemeClr val="dk2"/>
                </a:solidFill>
                <a:latin typeface="Times New Roman"/>
                <a:ea typeface="Times New Roman"/>
                <a:cs typeface="Times New Roman"/>
                <a:sym typeface="Times New Roman"/>
              </a:defRPr>
            </a:lvl7pPr>
            <a:lvl8pPr marL="1371600" marR="0" indent="0" algn="ctr" rtl="0">
              <a:spcBef>
                <a:spcPts val="0"/>
              </a:spcBef>
              <a:spcAft>
                <a:spcPts val="0"/>
              </a:spcAft>
              <a:defRPr sz="19600" b="0" i="0" u="none" strike="noStrike" cap="none" baseline="0">
                <a:solidFill>
                  <a:schemeClr val="dk2"/>
                </a:solidFill>
                <a:latin typeface="Times New Roman"/>
                <a:ea typeface="Times New Roman"/>
                <a:cs typeface="Times New Roman"/>
                <a:sym typeface="Times New Roman"/>
              </a:defRPr>
            </a:lvl8pPr>
            <a:lvl9pPr marL="1828800" marR="0" indent="0" algn="ctr" rtl="0">
              <a:spcBef>
                <a:spcPts val="0"/>
              </a:spcBef>
              <a:spcAft>
                <a:spcPts val="0"/>
              </a:spcAft>
              <a:defRPr sz="19600" b="0" i="0" u="none" strike="noStrike" cap="none" baseline="0">
                <a:solidFill>
                  <a:schemeClr val="dk2"/>
                </a:solidFill>
                <a:latin typeface="Times New Roman"/>
                <a:ea typeface="Times New Roman"/>
                <a:cs typeface="Times New Roman"/>
                <a:sym typeface="Times New Roman"/>
              </a:defRPr>
            </a:lvl9pPr>
          </a:lstStyle>
          <a:p>
            <a:endParaRPr/>
          </a:p>
        </p:txBody>
      </p:sp>
      <p:sp>
        <p:nvSpPr>
          <p:cNvPr id="33" name="Shape 33"/>
          <p:cNvSpPr txBox="1">
            <a:spLocks noGrp="1"/>
          </p:cNvSpPr>
          <p:nvPr>
            <p:ph type="body" idx="1"/>
          </p:nvPr>
        </p:nvSpPr>
        <p:spPr>
          <a:xfrm>
            <a:off x="3840162" y="9247186"/>
            <a:ext cx="43526075" cy="19200811"/>
          </a:xfrm>
          <a:prstGeom prst="rect">
            <a:avLst/>
          </a:prstGeom>
          <a:noFill/>
          <a:ln>
            <a:noFill/>
          </a:ln>
        </p:spPr>
        <p:txBody>
          <a:bodyPr lIns="91425" tIns="91425" rIns="91425" bIns="91425" anchor="t" anchorCtr="0"/>
          <a:lstStyle>
            <a:lvl1pPr marL="1528763" marR="0" indent="-620713" algn="l" rtl="0">
              <a:spcBef>
                <a:spcPts val="2860"/>
              </a:spcBef>
              <a:spcAft>
                <a:spcPts val="0"/>
              </a:spcAft>
              <a:buClr>
                <a:schemeClr val="dk1"/>
              </a:buClr>
              <a:buFont typeface="Times New Roman"/>
              <a:buChar char="•"/>
              <a:defRPr sz="14300" b="0" i="0" u="none" strike="noStrike" cap="none" baseline="0">
                <a:solidFill>
                  <a:schemeClr val="dk1"/>
                </a:solidFill>
                <a:latin typeface="Times New Roman"/>
                <a:ea typeface="Times New Roman"/>
                <a:cs typeface="Times New Roman"/>
                <a:sym typeface="Times New Roman"/>
              </a:defRPr>
            </a:lvl1pPr>
            <a:lvl2pPr marL="3311525" marR="0" indent="-485775" algn="l" rtl="0">
              <a:spcBef>
                <a:spcPts val="2500"/>
              </a:spcBef>
              <a:spcAft>
                <a:spcPts val="0"/>
              </a:spcAft>
              <a:buClr>
                <a:schemeClr val="dk1"/>
              </a:buClr>
              <a:buFont typeface="Times New Roman"/>
              <a:buChar char="–"/>
              <a:defRPr sz="12500" b="0" i="0" u="none" strike="noStrike" cap="none" baseline="0">
                <a:solidFill>
                  <a:schemeClr val="dk1"/>
                </a:solidFill>
                <a:latin typeface="Times New Roman"/>
                <a:ea typeface="Times New Roman"/>
                <a:cs typeface="Times New Roman"/>
                <a:sym typeface="Times New Roman"/>
              </a:defRPr>
            </a:lvl2pPr>
            <a:lvl3pPr marL="5094288" marR="0" indent="-350837" algn="l" rtl="0">
              <a:spcBef>
                <a:spcPts val="2140"/>
              </a:spcBef>
              <a:spcAft>
                <a:spcPts val="0"/>
              </a:spcAft>
              <a:buClr>
                <a:schemeClr val="dk1"/>
              </a:buClr>
              <a:buFont typeface="Times New Roman"/>
              <a:buChar char="•"/>
              <a:defRPr sz="10700" b="0" i="0" u="none" strike="noStrike" cap="none" baseline="0">
                <a:solidFill>
                  <a:schemeClr val="dk1"/>
                </a:solidFill>
                <a:latin typeface="Times New Roman"/>
                <a:ea typeface="Times New Roman"/>
                <a:cs typeface="Times New Roman"/>
                <a:sym typeface="Times New Roman"/>
              </a:defRPr>
            </a:lvl3pPr>
            <a:lvl4pPr marL="7132638" marR="0" indent="-458788" algn="l" rtl="0">
              <a:spcBef>
                <a:spcPts val="1780"/>
              </a:spcBef>
              <a:spcAft>
                <a:spcPts val="0"/>
              </a:spcAft>
              <a:buClr>
                <a:schemeClr val="dk1"/>
              </a:buClr>
              <a:buFont typeface="Times New Roman"/>
              <a:buChar char="–"/>
              <a:defRPr sz="8900" b="0" i="0" u="none" strike="noStrike" cap="none" baseline="0">
                <a:solidFill>
                  <a:schemeClr val="dk1"/>
                </a:solidFill>
                <a:latin typeface="Times New Roman"/>
                <a:ea typeface="Times New Roman"/>
                <a:cs typeface="Times New Roman"/>
                <a:sym typeface="Times New Roman"/>
              </a:defRPr>
            </a:lvl4pPr>
            <a:lvl5pPr marL="9169400" marR="0" indent="-463550" algn="l" rtl="0">
              <a:spcBef>
                <a:spcPts val="1780"/>
              </a:spcBef>
              <a:spcAft>
                <a:spcPts val="0"/>
              </a:spcAft>
              <a:buClr>
                <a:schemeClr val="dk1"/>
              </a:buClr>
              <a:buFont typeface="Times New Roman"/>
              <a:buChar char="»"/>
              <a:defRPr sz="8900" b="0" i="0" u="none" strike="noStrike" cap="none" baseline="0">
                <a:solidFill>
                  <a:schemeClr val="dk1"/>
                </a:solidFill>
                <a:latin typeface="Times New Roman"/>
                <a:ea typeface="Times New Roman"/>
                <a:cs typeface="Times New Roman"/>
                <a:sym typeface="Times New Roman"/>
              </a:defRPr>
            </a:lvl5pPr>
            <a:lvl6pPr marL="9626600" marR="0" indent="-463550" algn="l" rtl="0">
              <a:spcBef>
                <a:spcPts val="1780"/>
              </a:spcBef>
              <a:spcAft>
                <a:spcPts val="0"/>
              </a:spcAft>
              <a:buClr>
                <a:schemeClr val="dk1"/>
              </a:buClr>
              <a:buFont typeface="Times New Roman"/>
              <a:buChar char="»"/>
              <a:defRPr sz="8900" b="0" i="0" u="none" strike="noStrike" cap="none" baseline="0">
                <a:solidFill>
                  <a:schemeClr val="dk1"/>
                </a:solidFill>
                <a:latin typeface="Times New Roman"/>
                <a:ea typeface="Times New Roman"/>
                <a:cs typeface="Times New Roman"/>
                <a:sym typeface="Times New Roman"/>
              </a:defRPr>
            </a:lvl6pPr>
            <a:lvl7pPr marL="10083800" marR="0" indent="-463550" algn="l" rtl="0">
              <a:spcBef>
                <a:spcPts val="1780"/>
              </a:spcBef>
              <a:spcAft>
                <a:spcPts val="0"/>
              </a:spcAft>
              <a:buClr>
                <a:schemeClr val="dk1"/>
              </a:buClr>
              <a:buFont typeface="Times New Roman"/>
              <a:buChar char="»"/>
              <a:defRPr sz="8900" b="0" i="0" u="none" strike="noStrike" cap="none" baseline="0">
                <a:solidFill>
                  <a:schemeClr val="dk1"/>
                </a:solidFill>
                <a:latin typeface="Times New Roman"/>
                <a:ea typeface="Times New Roman"/>
                <a:cs typeface="Times New Roman"/>
                <a:sym typeface="Times New Roman"/>
              </a:defRPr>
            </a:lvl7pPr>
            <a:lvl8pPr marL="10541000" marR="0" indent="-463550" algn="l" rtl="0">
              <a:spcBef>
                <a:spcPts val="1780"/>
              </a:spcBef>
              <a:spcAft>
                <a:spcPts val="0"/>
              </a:spcAft>
              <a:buClr>
                <a:schemeClr val="dk1"/>
              </a:buClr>
              <a:buFont typeface="Times New Roman"/>
              <a:buChar char="»"/>
              <a:defRPr sz="8900" b="0" i="0" u="none" strike="noStrike" cap="none" baseline="0">
                <a:solidFill>
                  <a:schemeClr val="dk1"/>
                </a:solidFill>
                <a:latin typeface="Times New Roman"/>
                <a:ea typeface="Times New Roman"/>
                <a:cs typeface="Times New Roman"/>
                <a:sym typeface="Times New Roman"/>
              </a:defRPr>
            </a:lvl8pPr>
            <a:lvl9pPr marL="10998200" marR="0" indent="-463550" algn="l" rtl="0">
              <a:spcBef>
                <a:spcPts val="1780"/>
              </a:spcBef>
              <a:spcAft>
                <a:spcPts val="0"/>
              </a:spcAft>
              <a:buClr>
                <a:schemeClr val="dk1"/>
              </a:buClr>
              <a:buFont typeface="Times New Roman"/>
              <a:buChar char="»"/>
              <a:defRPr sz="89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34" name="Shape 34"/>
          <p:cNvSpPr txBox="1">
            <a:spLocks noGrp="1"/>
          </p:cNvSpPr>
          <p:nvPr>
            <p:ph type="dt" idx="10"/>
          </p:nvPr>
        </p:nvSpPr>
        <p:spPr>
          <a:xfrm>
            <a:off x="3840162" y="29159200"/>
            <a:ext cx="10667999" cy="213359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1pPr>
            <a:lvl2pPr marL="4572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2pPr>
            <a:lvl3pPr marL="914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3pPr>
            <a:lvl4pPr marL="13716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4pPr>
            <a:lvl5pPr marL="1828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5pPr>
            <a:lvl6pPr marL="2286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6pPr>
            <a:lvl7pPr marL="3200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7pPr>
            <a:lvl8pPr marL="4572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8pPr>
            <a:lvl9pPr marL="6400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9pPr>
          </a:lstStyle>
          <a:p>
            <a:endParaRPr/>
          </a:p>
        </p:txBody>
      </p:sp>
      <p:sp>
        <p:nvSpPr>
          <p:cNvPr id="35" name="Shape 35"/>
          <p:cNvSpPr txBox="1">
            <a:spLocks noGrp="1"/>
          </p:cNvSpPr>
          <p:nvPr>
            <p:ph type="ftr" idx="11"/>
          </p:nvPr>
        </p:nvSpPr>
        <p:spPr>
          <a:xfrm>
            <a:off x="17495837" y="29159200"/>
            <a:ext cx="16214724" cy="213359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1pPr>
            <a:lvl2pPr marL="4572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2pPr>
            <a:lvl3pPr marL="914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3pPr>
            <a:lvl4pPr marL="13716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4pPr>
            <a:lvl5pPr marL="1828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5pPr>
            <a:lvl6pPr marL="2286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6pPr>
            <a:lvl7pPr marL="32004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7pPr>
            <a:lvl8pPr marL="45720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8pPr>
            <a:lvl9pPr marL="6400800" marR="0" indent="0" algn="l" rtl="0">
              <a:lnSpc>
                <a:spcPct val="100000"/>
              </a:lnSpc>
              <a:spcBef>
                <a:spcPts val="0"/>
              </a:spcBef>
              <a:spcAft>
                <a:spcPts val="0"/>
              </a:spcAft>
              <a:defRPr sz="3200" b="0" i="0" u="none" strike="noStrike" cap="none" baseline="0">
                <a:solidFill>
                  <a:schemeClr val="dk1"/>
                </a:solidFill>
                <a:latin typeface="Helvetica Neue"/>
                <a:ea typeface="Helvetica Neue"/>
                <a:cs typeface="Helvetica Neue"/>
                <a:sym typeface="Helvetica Neue"/>
              </a:defRPr>
            </a:lvl9pPr>
          </a:lstStyle>
          <a:p>
            <a:endParaRPr/>
          </a:p>
        </p:txBody>
      </p:sp>
      <p:sp>
        <p:nvSpPr>
          <p:cNvPr id="36" name="Shape 36"/>
          <p:cNvSpPr txBox="1">
            <a:spLocks noGrp="1"/>
          </p:cNvSpPr>
          <p:nvPr>
            <p:ph type="sldNum" idx="12"/>
          </p:nvPr>
        </p:nvSpPr>
        <p:spPr>
          <a:xfrm>
            <a:off x="36698237" y="29159200"/>
            <a:ext cx="10667999" cy="2133599"/>
          </a:xfrm>
          <a:prstGeom prst="rect">
            <a:avLst/>
          </a:prstGeom>
          <a:noFill/>
          <a:ln>
            <a:noFill/>
          </a:ln>
        </p:spPr>
        <p:txBody>
          <a:bodyPr lIns="407550" tIns="203775" rIns="407550" bIns="203775"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6200" b="0" i="0" u="none" strike="noStrike" cap="none" baseline="0">
                <a:solidFill>
                  <a:schemeClr val="dk1"/>
                </a:solidFill>
                <a:latin typeface="Times New Roman"/>
                <a:ea typeface="Times New Roman"/>
                <a:cs typeface="Times New Roman"/>
                <a:sym typeface="Times New Roman"/>
              </a:rPr>
              <a:t>‹#›</a:t>
            </a:fld>
            <a:endParaRPr lang="en-US" sz="6200" b="0" i="0" u="none" strike="noStrike" cap="none" baseline="0">
              <a:solidFill>
                <a:schemeClr val="dk1"/>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
        <p:cNvGrpSpPr/>
        <p:nvPr/>
      </p:nvGrpSpPr>
      <p:grpSpPr>
        <a:xfrm>
          <a:off x="0" y="0"/>
          <a:ext cx="0" cy="0"/>
          <a:chOff x="0" y="0"/>
          <a:chExt cx="0" cy="0"/>
        </a:xfrm>
      </p:grpSpPr>
      <p:sp>
        <p:nvSpPr>
          <p:cNvPr id="19" name="Shape 19"/>
          <p:cNvSpPr txBox="1"/>
          <p:nvPr/>
        </p:nvSpPr>
        <p:spPr>
          <a:xfrm>
            <a:off x="1948818" y="5165850"/>
            <a:ext cx="10704664" cy="15137157"/>
          </a:xfrm>
          <a:prstGeom prst="rect">
            <a:avLst/>
          </a:prstGeom>
          <a:solidFill>
            <a:schemeClr val="lt1"/>
          </a:solidFill>
          <a:ln w="38100" cap="flat" cmpd="sng">
            <a:solidFill>
              <a:srgbClr val="000000"/>
            </a:solidFill>
            <a:prstDash val="solid"/>
            <a:round/>
            <a:headEnd type="none" w="med" len="med"/>
            <a:tailEnd type="none" w="med" len="med"/>
          </a:ln>
        </p:spPr>
        <p:txBody>
          <a:bodyPr lIns="914400" tIns="457200" rIns="914400" bIns="914400" anchor="t"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6000" b="1" i="0" u="none" strike="noStrike" cap="none" baseline="0" dirty="0" smtClean="0">
                <a:solidFill>
                  <a:schemeClr val="dk1"/>
                </a:solidFill>
                <a:latin typeface="Times New Roman" panose="02020603050405020304" pitchFamily="18" charset="0"/>
                <a:ea typeface="Droid Serif"/>
                <a:cs typeface="Times New Roman" panose="02020603050405020304" pitchFamily="18" charset="0"/>
                <a:sym typeface="Droid Serif"/>
              </a:rPr>
              <a:t>Introduction</a:t>
            </a:r>
            <a:endParaRPr lang="en-US" sz="6000" b="1" i="0" u="none" strike="noStrike" cap="none" baseline="0" dirty="0">
              <a:solidFill>
                <a:schemeClr val="dk1"/>
              </a:solidFill>
              <a:latin typeface="Times New Roman" panose="02020603050405020304" pitchFamily="18" charset="0"/>
              <a:ea typeface="Droid Serif"/>
              <a:cs typeface="Times New Roman" panose="02020603050405020304" pitchFamily="18" charset="0"/>
              <a:sym typeface="Droid Serif"/>
            </a:endParaRPr>
          </a:p>
          <a:p>
            <a:pPr>
              <a:spcBef>
                <a:spcPts val="280"/>
              </a:spcBef>
              <a:buClr>
                <a:schemeClr val="dk1"/>
              </a:buClr>
              <a:buSzPct val="25000"/>
            </a:pPr>
            <a:r>
              <a:rPr lang="en-US" sz="3600" dirty="0" smtClean="0">
                <a:latin typeface="Times New Roman" panose="02020603050405020304" pitchFamily="18" charset="0"/>
                <a:cs typeface="Times New Roman" panose="02020603050405020304" pitchFamily="18" charset="0"/>
              </a:rPr>
              <a:t>	</a:t>
            </a:r>
          </a:p>
          <a:p>
            <a:pPr>
              <a:spcBef>
                <a:spcPts val="280"/>
              </a:spcBef>
              <a:buClr>
                <a:schemeClr val="dk1"/>
              </a:buClr>
              <a:buSzPct val="25000"/>
            </a:pP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The </a:t>
            </a:r>
            <a:r>
              <a:rPr lang="en-US" sz="3600" i="1" dirty="0">
                <a:latin typeface="Times New Roman" panose="02020603050405020304" pitchFamily="18" charset="0"/>
                <a:cs typeface="Times New Roman" panose="02020603050405020304" pitchFamily="18" charset="0"/>
              </a:rPr>
              <a:t>Brown v. </a:t>
            </a:r>
            <a:r>
              <a:rPr lang="en-US" sz="3600" i="1" dirty="0" smtClean="0">
                <a:latin typeface="Times New Roman" panose="02020603050405020304" pitchFamily="18" charset="0"/>
                <a:cs typeface="Times New Roman" panose="02020603050405020304" pitchFamily="18" charset="0"/>
              </a:rPr>
              <a:t>Board of Education </a:t>
            </a:r>
            <a:r>
              <a:rPr lang="en-US" sz="3600" dirty="0">
                <a:latin typeface="Times New Roman" panose="02020603050405020304" pitchFamily="18" charset="0"/>
                <a:cs typeface="Times New Roman" panose="02020603050405020304" pitchFamily="18" charset="0"/>
              </a:rPr>
              <a:t>case in 1954 was intended to desegregate the country, but today there appears to be a leaning towards segregation in public schools across the </a:t>
            </a:r>
            <a:r>
              <a:rPr lang="en-US" sz="3600" dirty="0" smtClean="0">
                <a:latin typeface="Times New Roman" panose="02020603050405020304" pitchFamily="18" charset="0"/>
                <a:cs typeface="Times New Roman" panose="02020603050405020304" pitchFamily="18" charset="0"/>
              </a:rPr>
              <a:t>country, which may suggest a national white flight. White flight, </a:t>
            </a:r>
            <a:r>
              <a:rPr lang="en-US" sz="3600" dirty="0">
                <a:latin typeface="Times New Roman" panose="02020603050405020304" pitchFamily="18" charset="0"/>
                <a:cs typeface="Times New Roman" panose="02020603050405020304" pitchFamily="18" charset="0"/>
              </a:rPr>
              <a:t>as defined by </a:t>
            </a:r>
            <a:r>
              <a:rPr lang="en-US" sz="3600" dirty="0" err="1">
                <a:latin typeface="Times New Roman" panose="02020603050405020304" pitchFamily="18" charset="0"/>
                <a:cs typeface="Times New Roman" panose="02020603050405020304" pitchFamily="18" charset="0"/>
              </a:rPr>
              <a:t>Renzulli</a:t>
            </a:r>
            <a:r>
              <a:rPr lang="en-US" sz="3600" dirty="0">
                <a:latin typeface="Times New Roman" panose="02020603050405020304" pitchFamily="18" charset="0"/>
                <a:cs typeface="Times New Roman" panose="02020603050405020304" pitchFamily="18" charset="0"/>
              </a:rPr>
              <a:t> (2005), is </a:t>
            </a:r>
            <a:r>
              <a:rPr lang="en-US" sz="3600" dirty="0" smtClean="0">
                <a:latin typeface="Times New Roman" panose="02020603050405020304" pitchFamily="18" charset="0"/>
                <a:cs typeface="Times New Roman" panose="02020603050405020304" pitchFamily="18" charset="0"/>
              </a:rPr>
              <a:t>white residents </a:t>
            </a:r>
            <a:r>
              <a:rPr lang="en-US" sz="3600" dirty="0">
                <a:latin typeface="Times New Roman" panose="02020603050405020304" pitchFamily="18" charset="0"/>
                <a:cs typeface="Times New Roman" panose="02020603050405020304" pitchFamily="18" charset="0"/>
              </a:rPr>
              <a:t>fleeing </a:t>
            </a:r>
            <a:r>
              <a:rPr lang="en-US" sz="3600" dirty="0" smtClean="0">
                <a:latin typeface="Times New Roman" panose="02020603050405020304" pitchFamily="18" charset="0"/>
                <a:cs typeface="Times New Roman" panose="02020603050405020304" pitchFamily="18" charset="0"/>
              </a:rPr>
              <a:t>a community </a:t>
            </a:r>
            <a:r>
              <a:rPr lang="en-US" sz="3600" dirty="0" smtClean="0">
                <a:latin typeface="Times New Roman" panose="02020603050405020304" pitchFamily="18" charset="0"/>
                <a:cs typeface="Times New Roman" panose="02020603050405020304" pitchFamily="18" charset="0"/>
              </a:rPr>
              <a:t>because</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of the </a:t>
            </a:r>
            <a:r>
              <a:rPr lang="en-US" sz="3600" dirty="0" smtClean="0">
                <a:latin typeface="Times New Roman" panose="02020603050405020304" pitchFamily="18" charset="0"/>
                <a:cs typeface="Times New Roman" panose="02020603050405020304" pitchFamily="18" charset="0"/>
              </a:rPr>
              <a:t>lowering status of </a:t>
            </a:r>
            <a:r>
              <a:rPr lang="en-US" sz="3600" dirty="0">
                <a:latin typeface="Times New Roman" panose="02020603050405020304" pitchFamily="18" charset="0"/>
                <a:cs typeface="Times New Roman" panose="02020603050405020304" pitchFamily="18" charset="0"/>
              </a:rPr>
              <a:t>a school due to an increase in nonwhite enrollment (p. 400). </a:t>
            </a:r>
            <a:r>
              <a:rPr lang="en-US" sz="3600" dirty="0" smtClean="0">
                <a:latin typeface="Times New Roman" panose="02020603050405020304" pitchFamily="18" charset="0"/>
                <a:cs typeface="Times New Roman" panose="02020603050405020304" pitchFamily="18" charset="0"/>
              </a:rPr>
              <a:t>In other words, white flight can be considered </a:t>
            </a:r>
            <a:r>
              <a:rPr lang="en-US" sz="3600" dirty="0">
                <a:latin typeface="Times New Roman" panose="02020603050405020304" pitchFamily="18" charset="0"/>
                <a:cs typeface="Times New Roman" panose="02020603050405020304" pitchFamily="18" charset="0"/>
              </a:rPr>
              <a:t>a consequence of the Racial Threat </a:t>
            </a:r>
            <a:r>
              <a:rPr lang="en-US" sz="3600" dirty="0" smtClean="0">
                <a:latin typeface="Times New Roman" panose="02020603050405020304" pitchFamily="18" charset="0"/>
                <a:cs typeface="Times New Roman" panose="02020603050405020304" pitchFamily="18" charset="0"/>
              </a:rPr>
              <a:t>Theory (RTT). RTT, as </a:t>
            </a:r>
            <a:r>
              <a:rPr lang="en-US" sz="3600" dirty="0">
                <a:latin typeface="Times New Roman" panose="02020603050405020304" pitchFamily="18" charset="0"/>
                <a:cs typeface="Times New Roman" panose="02020603050405020304" pitchFamily="18" charset="0"/>
              </a:rPr>
              <a:t>defined by </a:t>
            </a:r>
            <a:r>
              <a:rPr lang="en-US" sz="3600" dirty="0" smtClean="0">
                <a:latin typeface="Times New Roman" panose="02020603050405020304" pitchFamily="18" charset="0"/>
                <a:cs typeface="Times New Roman" panose="02020603050405020304" pitchFamily="18" charset="0"/>
              </a:rPr>
              <a:t>Giles (1994</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i</a:t>
            </a:r>
            <a:r>
              <a:rPr lang="en-US" sz="3600" dirty="0" smtClean="0">
                <a:latin typeface="Times New Roman" panose="02020603050405020304" pitchFamily="18" charset="0"/>
                <a:cs typeface="Times New Roman" panose="02020603050405020304" pitchFamily="18" charset="0"/>
              </a:rPr>
              <a:t>s </a:t>
            </a:r>
            <a:r>
              <a:rPr lang="en-US" sz="3600" dirty="0">
                <a:latin typeface="Times New Roman" panose="02020603050405020304" pitchFamily="18" charset="0"/>
                <a:cs typeface="Times New Roman" panose="02020603050405020304" pitchFamily="18" charset="0"/>
              </a:rPr>
              <a:t>the “relationships between groups as a function of their competitive positions in political, economic, and social arenas” (p. 317</a:t>
            </a:r>
            <a:r>
              <a:rPr lang="en-US" sz="3600" dirty="0" smtClean="0">
                <a:latin typeface="Times New Roman" panose="02020603050405020304" pitchFamily="18" charset="0"/>
                <a:cs typeface="Times New Roman" panose="02020603050405020304" pitchFamily="18" charset="0"/>
              </a:rPr>
              <a:t>).</a:t>
            </a:r>
          </a:p>
          <a:p>
            <a:pPr>
              <a:spcBef>
                <a:spcPts val="280"/>
              </a:spcBef>
              <a:buClr>
                <a:schemeClr val="dk1"/>
              </a:buClr>
              <a:buSzPct val="25000"/>
            </a:pPr>
            <a:r>
              <a:rPr lang="en-US" sz="3600" dirty="0" smtClean="0">
                <a:latin typeface="Times New Roman" panose="02020603050405020304" pitchFamily="18" charset="0"/>
                <a:cs typeface="Times New Roman" panose="02020603050405020304" pitchFamily="18" charset="0"/>
              </a:rPr>
              <a:t>	Prince Edward County (PEC) is infamous for closing its public schools from 1959-1964 following the </a:t>
            </a:r>
            <a:r>
              <a:rPr lang="en-US" sz="3600" i="1" dirty="0" smtClean="0">
                <a:latin typeface="Times New Roman" panose="02020603050405020304" pitchFamily="18" charset="0"/>
                <a:cs typeface="Times New Roman" panose="02020603050405020304" pitchFamily="18" charset="0"/>
              </a:rPr>
              <a:t>Brown v. Board of Education</a:t>
            </a:r>
            <a:r>
              <a:rPr lang="en-US" sz="3600" dirty="0" smtClean="0">
                <a:latin typeface="Times New Roman" panose="02020603050405020304" pitchFamily="18" charset="0"/>
                <a:cs typeface="Times New Roman" panose="02020603050405020304" pitchFamily="18" charset="0"/>
              </a:rPr>
              <a:t> decision in 1954. Although PEC operates racially integrated public schools today, the stigma of racism from the past still exists.</a:t>
            </a:r>
            <a:endParaRPr lang="en-US" sz="4000" b="0" i="0" u="none" strike="noStrike" cap="none" baseline="0" dirty="0">
              <a:solidFill>
                <a:schemeClr val="dk1"/>
              </a:solidFill>
              <a:latin typeface="Times New Roman" panose="02020603050405020304" pitchFamily="18" charset="0"/>
              <a:ea typeface="Droid Serif"/>
              <a:cs typeface="Times New Roman" panose="02020603050405020304" pitchFamily="18" charset="0"/>
              <a:sym typeface="Droid Serif"/>
            </a:endParaRPr>
          </a:p>
          <a:p>
            <a:pPr marL="0" marR="0" lvl="0" indent="0" algn="l" rtl="0">
              <a:lnSpc>
                <a:spcPct val="100000"/>
              </a:lnSpc>
              <a:spcBef>
                <a:spcPts val="280"/>
              </a:spcBef>
              <a:spcAft>
                <a:spcPts val="0"/>
              </a:spcAft>
              <a:buClr>
                <a:schemeClr val="dk1"/>
              </a:buClr>
              <a:buSzPct val="25000"/>
              <a:buFont typeface="Times New Roman"/>
              <a:buNone/>
            </a:pPr>
            <a:r>
              <a:rPr lang="en-US" sz="4000" b="0" i="0" u="none" strike="noStrike" cap="none" baseline="0" dirty="0">
                <a:solidFill>
                  <a:schemeClr val="dk1"/>
                </a:solidFill>
                <a:latin typeface="Times New Roman" panose="02020603050405020304" pitchFamily="18" charset="0"/>
                <a:ea typeface="Droid Serif"/>
                <a:cs typeface="Times New Roman" panose="02020603050405020304" pitchFamily="18" charset="0"/>
                <a:sym typeface="Droid Serif"/>
              </a:rPr>
              <a:t>		</a:t>
            </a:r>
          </a:p>
          <a:p>
            <a:pPr marL="0" marR="0" lvl="0" indent="0" algn="l" rtl="0">
              <a:lnSpc>
                <a:spcPct val="100000"/>
              </a:lnSpc>
              <a:spcBef>
                <a:spcPts val="0"/>
              </a:spcBef>
              <a:spcAft>
                <a:spcPts val="0"/>
              </a:spcAft>
              <a:buNone/>
            </a:pPr>
            <a:endParaRPr sz="2800" b="0" i="1" u="none" strike="noStrike" cap="none" baseline="0" dirty="0">
              <a:solidFill>
                <a:schemeClr val="accent2"/>
              </a:solidFill>
              <a:latin typeface="Droid Serif"/>
              <a:ea typeface="Droid Serif"/>
              <a:cs typeface="Droid Serif"/>
              <a:sym typeface="Droid Serif"/>
            </a:endParaRPr>
          </a:p>
        </p:txBody>
      </p:sp>
      <p:sp>
        <p:nvSpPr>
          <p:cNvPr id="20" name="Shape 20"/>
          <p:cNvSpPr txBox="1"/>
          <p:nvPr/>
        </p:nvSpPr>
        <p:spPr>
          <a:xfrm>
            <a:off x="1948816" y="20934946"/>
            <a:ext cx="10704665" cy="10415910"/>
          </a:xfrm>
          <a:prstGeom prst="rect">
            <a:avLst/>
          </a:prstGeom>
          <a:solidFill>
            <a:schemeClr val="lt1"/>
          </a:solidFill>
          <a:ln w="38100" cap="flat" cmpd="sng">
            <a:solidFill>
              <a:srgbClr val="000000"/>
            </a:solidFill>
            <a:prstDash val="solid"/>
            <a:round/>
            <a:headEnd type="none" w="med" len="med"/>
            <a:tailEnd type="none" w="med" len="med"/>
          </a:ln>
        </p:spPr>
        <p:txBody>
          <a:bodyPr lIns="914400" tIns="457200" rIns="914400" bIns="914400" anchor="t" anchorCtr="0">
            <a:noAutofit/>
          </a:bodyPr>
          <a:lstStyle/>
          <a:p>
            <a:pPr>
              <a:buClr>
                <a:srgbClr val="000000"/>
              </a:buClr>
              <a:buSzPct val="25000"/>
            </a:pPr>
            <a:r>
              <a:rPr lang="en-US" sz="6000" b="1" dirty="0" smtClean="0">
                <a:latin typeface="Times New Roman" panose="02020603050405020304" pitchFamily="18" charset="0"/>
                <a:ea typeface="Droid Serif"/>
                <a:cs typeface="Times New Roman" panose="02020603050405020304" pitchFamily="18" charset="0"/>
                <a:sym typeface="Droid Serif"/>
              </a:rPr>
              <a:t>		Methodology</a:t>
            </a:r>
            <a:r>
              <a:rPr lang="en-US" sz="6000" b="1" dirty="0" smtClean="0">
                <a:latin typeface="Times New Roman" panose="02020603050405020304" pitchFamily="18" charset="0"/>
                <a:ea typeface="Droid Serif"/>
                <a:cs typeface="Times New Roman" panose="02020603050405020304" pitchFamily="18" charset="0"/>
                <a:sym typeface="Droid Serif"/>
              </a:rPr>
              <a:t/>
            </a:r>
            <a:br>
              <a:rPr lang="en-US" sz="6000" b="1" dirty="0" smtClean="0">
                <a:latin typeface="Times New Roman" panose="02020603050405020304" pitchFamily="18" charset="0"/>
                <a:ea typeface="Droid Serif"/>
                <a:cs typeface="Times New Roman" panose="02020603050405020304" pitchFamily="18" charset="0"/>
                <a:sym typeface="Droid Serif"/>
              </a:rPr>
            </a:br>
            <a:r>
              <a:rPr lang="en-US" sz="6000" b="1" dirty="0" smtClean="0">
                <a:latin typeface="Times New Roman" panose="02020603050405020304" pitchFamily="18" charset="0"/>
                <a:ea typeface="Droid Serif"/>
                <a:cs typeface="Times New Roman" panose="02020603050405020304" pitchFamily="18" charset="0"/>
                <a:sym typeface="Droid Serif"/>
              </a:rPr>
              <a:t>	</a:t>
            </a:r>
            <a:r>
              <a:rPr lang="en-US" sz="3600" dirty="0" smtClean="0">
                <a:latin typeface="Times New Roman" panose="02020603050405020304" pitchFamily="18" charset="0"/>
                <a:cs typeface="Times New Roman" panose="02020603050405020304" pitchFamily="18" charset="0"/>
              </a:rPr>
              <a:t>The </a:t>
            </a:r>
            <a:r>
              <a:rPr lang="en-US" sz="3600" dirty="0" smtClean="0">
                <a:latin typeface="Times New Roman" panose="02020603050405020304" pitchFamily="18" charset="0"/>
                <a:cs typeface="Times New Roman" panose="02020603050405020304" pitchFamily="18" charset="0"/>
              </a:rPr>
              <a:t>data was gathered </a:t>
            </a:r>
            <a:r>
              <a:rPr lang="en-US" sz="3600" dirty="0" smtClean="0">
                <a:latin typeface="Times New Roman" panose="02020603050405020304" pitchFamily="18" charset="0"/>
                <a:cs typeface="Times New Roman" panose="02020603050405020304" pitchFamily="18" charset="0"/>
              </a:rPr>
              <a:t>from the </a:t>
            </a:r>
            <a:r>
              <a:rPr lang="en-US" sz="3600" dirty="0" smtClean="0">
                <a:latin typeface="Times New Roman" panose="02020603050405020304" pitchFamily="18" charset="0"/>
                <a:cs typeface="Times New Roman" panose="02020603050405020304" pitchFamily="18" charset="0"/>
              </a:rPr>
              <a:t>public </a:t>
            </a:r>
            <a:r>
              <a:rPr lang="en-US" sz="3600" dirty="0" smtClean="0">
                <a:latin typeface="Times New Roman" panose="02020603050405020304" pitchFamily="18" charset="0"/>
                <a:cs typeface="Times New Roman" panose="02020603050405020304" pitchFamily="18" charset="0"/>
              </a:rPr>
              <a:t>census </a:t>
            </a:r>
            <a:r>
              <a:rPr lang="en-US" sz="3600" dirty="0" smtClean="0">
                <a:latin typeface="Times New Roman" panose="02020603050405020304" pitchFamily="18" charset="0"/>
                <a:cs typeface="Times New Roman" panose="02020603050405020304" pitchFamily="18" charset="0"/>
              </a:rPr>
              <a:t>of the United States, the Virginia Department of Education</a:t>
            </a:r>
            <a:r>
              <a:rPr lang="en-US" sz="36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and Hana Brown’s ‘They must be </a:t>
            </a:r>
            <a:r>
              <a:rPr lang="en-US" sz="3600" dirty="0" smtClean="0">
                <a:latin typeface="Times New Roman" panose="02020603050405020304" pitchFamily="18" charset="0"/>
                <a:cs typeface="Times New Roman" panose="02020603050405020304" pitchFamily="18" charset="0"/>
              </a:rPr>
              <a:t>discontented’ article published in 2010. </a:t>
            </a:r>
            <a:r>
              <a:rPr lang="en-US" sz="3600" dirty="0" smtClean="0">
                <a:latin typeface="Times New Roman" panose="02020603050405020304" pitchFamily="18" charset="0"/>
                <a:cs typeface="Times New Roman" panose="02020603050405020304" pitchFamily="18" charset="0"/>
              </a:rPr>
              <a:t>The seven surrounding </a:t>
            </a:r>
            <a:r>
              <a:rPr lang="en-US" sz="3600" dirty="0" smtClean="0">
                <a:latin typeface="Times New Roman" panose="02020603050405020304" pitchFamily="18" charset="0"/>
                <a:cs typeface="Times New Roman" panose="02020603050405020304" pitchFamily="18" charset="0"/>
              </a:rPr>
              <a:t>counties were </a:t>
            </a:r>
            <a:r>
              <a:rPr lang="en-US" sz="3600" dirty="0" smtClean="0">
                <a:latin typeface="Times New Roman" panose="02020603050405020304" pitchFamily="18" charset="0"/>
                <a:cs typeface="Times New Roman" panose="02020603050405020304" pitchFamily="18" charset="0"/>
              </a:rPr>
              <a:t>selected because they were demographically similar to </a:t>
            </a:r>
            <a:r>
              <a:rPr lang="en-US" sz="3600" dirty="0" smtClean="0">
                <a:latin typeface="Times New Roman" panose="02020603050405020304" pitchFamily="18" charset="0"/>
                <a:cs typeface="Times New Roman" panose="02020603050405020304" pitchFamily="18" charset="0"/>
              </a:rPr>
              <a:t>PEC </a:t>
            </a:r>
            <a:r>
              <a:rPr lang="en-US" sz="3600" dirty="0" smtClean="0">
                <a:latin typeface="Times New Roman" panose="02020603050405020304" pitchFamily="18" charset="0"/>
                <a:cs typeface="Times New Roman" panose="02020603050405020304" pitchFamily="18" charset="0"/>
              </a:rPr>
              <a:t>at the time of the </a:t>
            </a:r>
            <a:r>
              <a:rPr lang="en-US" sz="3600" dirty="0" smtClean="0">
                <a:latin typeface="Times New Roman" panose="02020603050405020304" pitchFamily="18" charset="0"/>
                <a:cs typeface="Times New Roman" panose="02020603050405020304" pitchFamily="18" charset="0"/>
              </a:rPr>
              <a:t>school closings in PEC</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However, there are trends unique to PEC that cannot be observed in the surrounding counties. </a:t>
            </a:r>
            <a:endParaRPr lang="en-US" sz="3600" dirty="0" smtClean="0">
              <a:latin typeface="Times New Roman" panose="02020603050405020304" pitchFamily="18" charset="0"/>
              <a:cs typeface="Times New Roman" panose="02020603050405020304" pitchFamily="18" charset="0"/>
            </a:endParaRPr>
          </a:p>
          <a:p>
            <a:pPr>
              <a:buClr>
                <a:srgbClr val="000000"/>
              </a:buClr>
              <a:buSzPct val="25000"/>
            </a:pPr>
            <a:r>
              <a:rPr lang="en-US" sz="3600" dirty="0" smtClean="0">
                <a:latin typeface="Times New Roman" panose="02020603050405020304" pitchFamily="18" charset="0"/>
                <a:cs typeface="Times New Roman" panose="02020603050405020304" pitchFamily="18" charset="0"/>
              </a:rPr>
              <a:t>	The</a:t>
            </a:r>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surrounding counties are </a:t>
            </a:r>
            <a:r>
              <a:rPr lang="en-US" sz="3600" dirty="0">
                <a:latin typeface="Times New Roman" panose="02020603050405020304" pitchFamily="18" charset="0"/>
                <a:cs typeface="Times New Roman" panose="02020603050405020304" pitchFamily="18" charset="0"/>
              </a:rPr>
              <a:t>Amelia, Appomattox, Charlotte, Cumberland,  Lunenburg, Nottoway and Powhatan. </a:t>
            </a:r>
          </a:p>
          <a:p>
            <a:pPr lvl="0">
              <a:buClr>
                <a:srgbClr val="000000"/>
              </a:buClr>
              <a:buSzPct val="25000"/>
            </a:pPr>
            <a:endParaRPr lang="en-US" sz="4000" dirty="0">
              <a:solidFill>
                <a:schemeClr val="dk1"/>
              </a:solidFill>
              <a:latin typeface="Times New Roman" panose="02020603050405020304" pitchFamily="18" charset="0"/>
              <a:ea typeface="Droid Serif"/>
              <a:cs typeface="Times New Roman" panose="02020603050405020304" pitchFamily="18" charset="0"/>
              <a:sym typeface="Droid Serif"/>
            </a:endParaRPr>
          </a:p>
          <a:p>
            <a:pPr marL="0" marR="0" lvl="0" indent="0" rtl="0">
              <a:lnSpc>
                <a:spcPct val="100000"/>
              </a:lnSpc>
              <a:spcBef>
                <a:spcPts val="0"/>
              </a:spcBef>
              <a:spcAft>
                <a:spcPts val="0"/>
              </a:spcAft>
              <a:buClr>
                <a:srgbClr val="000000"/>
              </a:buClr>
              <a:buSzPct val="25000"/>
              <a:buFont typeface="Calibri"/>
              <a:buNone/>
            </a:pPr>
            <a:r>
              <a:rPr lang="en-US" sz="3600" dirty="0" smtClean="0">
                <a:latin typeface="Times New Roman" panose="02020603050405020304" pitchFamily="18" charset="0"/>
                <a:cs typeface="Times New Roman" panose="02020603050405020304" pitchFamily="18" charset="0"/>
              </a:rPr>
              <a:t>	</a:t>
            </a:r>
            <a:endParaRPr sz="4000" b="0" i="0" u="none" strike="noStrike" cap="none" baseline="0" dirty="0">
              <a:solidFill>
                <a:schemeClr val="dk1"/>
              </a:solidFill>
              <a:latin typeface="Times New Roman" panose="02020603050405020304" pitchFamily="18" charset="0"/>
              <a:ea typeface="Droid Serif"/>
              <a:cs typeface="Times New Roman" panose="02020603050405020304" pitchFamily="18" charset="0"/>
              <a:sym typeface="Droid Serif"/>
            </a:endParaRPr>
          </a:p>
        </p:txBody>
      </p:sp>
      <p:sp>
        <p:nvSpPr>
          <p:cNvPr id="21" name="Shape 21"/>
          <p:cNvSpPr txBox="1"/>
          <p:nvPr/>
        </p:nvSpPr>
        <p:spPr>
          <a:xfrm>
            <a:off x="38961390" y="5165850"/>
            <a:ext cx="10853531" cy="18053379"/>
          </a:xfrm>
          <a:prstGeom prst="rect">
            <a:avLst/>
          </a:prstGeom>
          <a:solidFill>
            <a:schemeClr val="lt1"/>
          </a:solidFill>
          <a:ln w="38100" cap="flat" cmpd="sng">
            <a:solidFill>
              <a:srgbClr val="000000"/>
            </a:solidFill>
            <a:prstDash val="solid"/>
            <a:round/>
            <a:headEnd type="none" w="med" len="med"/>
            <a:tailEnd type="none" w="med" len="med"/>
          </a:ln>
        </p:spPr>
        <p:txBody>
          <a:bodyPr lIns="914400" tIns="457200" rIns="914400" bIns="914400" anchor="t"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6000" b="1" i="0" u="none" strike="noStrike" cap="none" baseline="0" dirty="0" smtClean="0">
                <a:solidFill>
                  <a:srgbClr val="000000"/>
                </a:solidFill>
                <a:latin typeface="Times New Roman" panose="02020603050405020304" pitchFamily="18" charset="0"/>
                <a:ea typeface="Droid Serif"/>
                <a:cs typeface="Times New Roman" panose="02020603050405020304" pitchFamily="18" charset="0"/>
                <a:sym typeface="Droid Serif"/>
              </a:rPr>
              <a:t>Conclusions</a:t>
            </a:r>
            <a:br>
              <a:rPr lang="en-US" sz="6000" b="1" i="0" u="none" strike="noStrike" cap="none" baseline="0" dirty="0" smtClean="0">
                <a:solidFill>
                  <a:srgbClr val="000000"/>
                </a:solidFill>
                <a:latin typeface="Times New Roman" panose="02020603050405020304" pitchFamily="18" charset="0"/>
                <a:ea typeface="Droid Serif"/>
                <a:cs typeface="Times New Roman" panose="02020603050405020304" pitchFamily="18" charset="0"/>
                <a:sym typeface="Droid Serif"/>
              </a:rPr>
            </a:br>
            <a:endParaRPr lang="en-US" sz="4000" dirty="0" smtClean="0">
              <a:solidFill>
                <a:schemeClr val="dk1"/>
              </a:solidFill>
              <a:latin typeface="Times New Roman" panose="02020603050405020304" pitchFamily="18" charset="0"/>
              <a:ea typeface="Droid Serif"/>
              <a:cs typeface="Times New Roman" panose="02020603050405020304" pitchFamily="18" charset="0"/>
              <a:sym typeface="Droid Serif"/>
            </a:endParaRPr>
          </a:p>
          <a:p>
            <a:r>
              <a:rPr lang="en-US" sz="3600" dirty="0" smtClean="0">
                <a:latin typeface="Times New Roman" panose="02020603050405020304" pitchFamily="18" charset="0"/>
                <a:cs typeface="Times New Roman" panose="02020603050405020304" pitchFamily="18" charset="0"/>
              </a:rPr>
              <a:t>	In PEC and its surrounding counties, there </a:t>
            </a:r>
            <a:r>
              <a:rPr lang="en-US" sz="3600" dirty="0">
                <a:latin typeface="Times New Roman" panose="02020603050405020304" pitchFamily="18" charset="0"/>
                <a:cs typeface="Times New Roman" panose="02020603050405020304" pitchFamily="18" charset="0"/>
              </a:rPr>
              <a:t>are more white residents than black residents, but in the </a:t>
            </a:r>
            <a:r>
              <a:rPr lang="en-US" sz="3600" dirty="0" smtClean="0">
                <a:latin typeface="Times New Roman" panose="02020603050405020304" pitchFamily="18" charset="0"/>
                <a:cs typeface="Times New Roman" panose="02020603050405020304" pitchFamily="18" charset="0"/>
              </a:rPr>
              <a:t>PEC’s</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public schools there appears to be a smaller </a:t>
            </a:r>
            <a:r>
              <a:rPr lang="en-US" sz="3600" dirty="0" smtClean="0">
                <a:latin typeface="Times New Roman" panose="02020603050405020304" pitchFamily="18" charset="0"/>
                <a:cs typeface="Times New Roman" panose="02020603050405020304" pitchFamily="18" charset="0"/>
              </a:rPr>
              <a:t>percentage </a:t>
            </a:r>
            <a:r>
              <a:rPr lang="en-US" sz="3600" dirty="0">
                <a:latin typeface="Times New Roman" panose="02020603050405020304" pitchFamily="18" charset="0"/>
                <a:cs typeface="Times New Roman" panose="02020603050405020304" pitchFamily="18" charset="0"/>
              </a:rPr>
              <a:t>of white students </a:t>
            </a:r>
            <a:r>
              <a:rPr lang="en-US" sz="3600" dirty="0" smtClean="0">
                <a:latin typeface="Times New Roman" panose="02020603050405020304" pitchFamily="18" charset="0"/>
                <a:cs typeface="Times New Roman" panose="02020603050405020304" pitchFamily="18" charset="0"/>
              </a:rPr>
              <a:t>as compared </a:t>
            </a:r>
            <a:r>
              <a:rPr lang="en-US" sz="3600" dirty="0">
                <a:latin typeface="Times New Roman" panose="02020603050405020304" pitchFamily="18" charset="0"/>
                <a:cs typeface="Times New Roman" panose="02020603050405020304" pitchFamily="18" charset="0"/>
              </a:rPr>
              <a:t>to black students. However, in surrounding counties with similar </a:t>
            </a:r>
            <a:r>
              <a:rPr lang="en-US" sz="3600" dirty="0" smtClean="0">
                <a:latin typeface="Times New Roman" panose="02020603050405020304" pitchFamily="18" charset="0"/>
                <a:cs typeface="Times New Roman" panose="02020603050405020304" pitchFamily="18" charset="0"/>
              </a:rPr>
              <a:t>demographics to PEC, </a:t>
            </a:r>
            <a:r>
              <a:rPr lang="en-US" sz="3600" dirty="0">
                <a:latin typeface="Times New Roman" panose="02020603050405020304" pitchFamily="18" charset="0"/>
                <a:cs typeface="Times New Roman" panose="02020603050405020304" pitchFamily="18" charset="0"/>
              </a:rPr>
              <a:t>the </a:t>
            </a:r>
            <a:r>
              <a:rPr lang="en-US" sz="3600" dirty="0" smtClean="0">
                <a:latin typeface="Times New Roman" panose="02020603050405020304" pitchFamily="18" charset="0"/>
                <a:cs typeface="Times New Roman" panose="02020603050405020304" pitchFamily="18" charset="0"/>
              </a:rPr>
              <a:t>percentage black residents was similar to the percent of </a:t>
            </a:r>
            <a:r>
              <a:rPr lang="en-US" sz="3600" dirty="0">
                <a:latin typeface="Times New Roman" panose="02020603050405020304" pitchFamily="18" charset="0"/>
                <a:cs typeface="Times New Roman" panose="02020603050405020304" pitchFamily="18" charset="0"/>
              </a:rPr>
              <a:t>black students in their public </a:t>
            </a:r>
            <a:r>
              <a:rPr lang="en-US" sz="3600" dirty="0" smtClean="0">
                <a:latin typeface="Times New Roman" panose="02020603050405020304" pitchFamily="18" charset="0"/>
                <a:cs typeface="Times New Roman" panose="02020603050405020304" pitchFamily="18" charset="0"/>
              </a:rPr>
              <a:t>schools. </a:t>
            </a:r>
          </a:p>
          <a:p>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Based </a:t>
            </a:r>
            <a:r>
              <a:rPr lang="en-US" sz="3600" dirty="0">
                <a:latin typeface="Times New Roman" panose="02020603050405020304" pitchFamily="18" charset="0"/>
                <a:cs typeface="Times New Roman" panose="02020603050405020304" pitchFamily="18" charset="0"/>
              </a:rPr>
              <a:t>off of </a:t>
            </a:r>
            <a:r>
              <a:rPr lang="en-US" sz="3600" dirty="0" smtClean="0">
                <a:latin typeface="Times New Roman" panose="02020603050405020304" pitchFamily="18" charset="0"/>
                <a:cs typeface="Times New Roman" panose="02020603050405020304" pitchFamily="18" charset="0"/>
              </a:rPr>
              <a:t>this </a:t>
            </a:r>
            <a:r>
              <a:rPr lang="en-US" sz="3600" dirty="0">
                <a:latin typeface="Times New Roman" panose="02020603050405020304" pitchFamily="18" charset="0"/>
                <a:cs typeface="Times New Roman" panose="02020603050405020304" pitchFamily="18" charset="0"/>
              </a:rPr>
              <a:t>collected data, there </a:t>
            </a:r>
            <a:r>
              <a:rPr lang="en-US" sz="3600" dirty="0" smtClean="0">
                <a:latin typeface="Times New Roman" panose="02020603050405020304" pitchFamily="18" charset="0"/>
                <a:cs typeface="Times New Roman" panose="02020603050405020304" pitchFamily="18" charset="0"/>
              </a:rPr>
              <a:t>appear</a:t>
            </a:r>
            <a:r>
              <a:rPr lang="en-US" sz="3600" dirty="0" smtClean="0">
                <a:latin typeface="Times New Roman" panose="02020603050405020304" pitchFamily="18" charset="0"/>
                <a:cs typeface="Times New Roman" panose="02020603050405020304" pitchFamily="18" charset="0"/>
              </a:rPr>
              <a:t>s </a:t>
            </a:r>
            <a:r>
              <a:rPr lang="en-US" sz="3600" dirty="0">
                <a:latin typeface="Times New Roman" panose="02020603050405020304" pitchFamily="18" charset="0"/>
                <a:cs typeface="Times New Roman" panose="02020603050405020304" pitchFamily="18" charset="0"/>
              </a:rPr>
              <a:t>to be a trend in PEC towards white students leaving the public school </a:t>
            </a:r>
            <a:r>
              <a:rPr lang="en-US" sz="3600" dirty="0" smtClean="0">
                <a:latin typeface="Times New Roman" panose="02020603050405020304" pitchFamily="18" charset="0"/>
                <a:cs typeface="Times New Roman" panose="02020603050405020304" pitchFamily="18" charset="0"/>
              </a:rPr>
              <a:t>system but remaining in the county. </a:t>
            </a:r>
          </a:p>
          <a:p>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This </a:t>
            </a:r>
            <a:r>
              <a:rPr lang="en-US" sz="3600" dirty="0">
                <a:latin typeface="Times New Roman" panose="02020603050405020304" pitchFamily="18" charset="0"/>
                <a:cs typeface="Times New Roman" panose="02020603050405020304" pitchFamily="18" charset="0"/>
              </a:rPr>
              <a:t>disproportion of black and white residents helps support </a:t>
            </a:r>
            <a:r>
              <a:rPr lang="en-US" sz="3600" dirty="0" smtClean="0">
                <a:latin typeface="Times New Roman" panose="02020603050405020304" pitchFamily="18" charset="0"/>
                <a:cs typeface="Times New Roman" panose="02020603050405020304" pitchFamily="18" charset="0"/>
              </a:rPr>
              <a:t>RTT</a:t>
            </a: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in </a:t>
            </a:r>
            <a:r>
              <a:rPr lang="en-US" sz="3600" dirty="0">
                <a:latin typeface="Times New Roman" panose="02020603050405020304" pitchFamily="18" charset="0"/>
                <a:cs typeface="Times New Roman" panose="02020603050405020304" pitchFamily="18" charset="0"/>
              </a:rPr>
              <a:t>PEC</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Whites in PEC may not believe that the public school system is </a:t>
            </a:r>
            <a:r>
              <a:rPr lang="en-US" sz="3600" dirty="0" smtClean="0">
                <a:latin typeface="Times New Roman" panose="02020603050405020304" pitchFamily="18" charset="0"/>
                <a:cs typeface="Times New Roman" panose="02020603050405020304" pitchFamily="18" charset="0"/>
              </a:rPr>
              <a:t>sufficient</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enough to educate their children, thus they </a:t>
            </a:r>
            <a:r>
              <a:rPr lang="en-US" sz="3600" dirty="0" smtClean="0">
                <a:latin typeface="Times New Roman" panose="02020603050405020304" pitchFamily="18" charset="0"/>
                <a:cs typeface="Times New Roman" panose="02020603050405020304" pitchFamily="18" charset="0"/>
              </a:rPr>
              <a:t>most likely </a:t>
            </a:r>
            <a:r>
              <a:rPr lang="en-US" sz="3600" dirty="0" smtClean="0">
                <a:latin typeface="Times New Roman" panose="02020603050405020304" pitchFamily="18" charset="0"/>
                <a:cs typeface="Times New Roman" panose="02020603050405020304" pitchFamily="18" charset="0"/>
              </a:rPr>
              <a:t>enroll their children elsewhere</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while black families </a:t>
            </a:r>
            <a:r>
              <a:rPr lang="en-US" sz="3600" dirty="0" smtClean="0">
                <a:latin typeface="Times New Roman" panose="02020603050405020304" pitchFamily="18" charset="0"/>
                <a:cs typeface="Times New Roman" panose="02020603050405020304" pitchFamily="18" charset="0"/>
              </a:rPr>
              <a:t>tend to keep their children in the system.</a:t>
            </a:r>
          </a:p>
          <a:p>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Furthermore, the trends can be interpreted as a continuance of prejudice in PEC that has not ended since 1964. However, the disproportion is only a piece of data with no story or history behind it. Furthermore, the situation in PEC, while not dire, could be observed more closely by trained experts dedicated to improving education for all students.</a:t>
            </a:r>
            <a:endParaRPr lang="en-US" sz="3600" dirty="0">
              <a:latin typeface="Times New Roman" panose="02020603050405020304" pitchFamily="18" charset="0"/>
              <a:cs typeface="Times New Roman" panose="02020603050405020304" pitchFamily="18" charset="0"/>
            </a:endParaRPr>
          </a:p>
          <a:p>
            <a:pPr marL="0" marR="0" lvl="0" indent="0" algn="ctr" rtl="0">
              <a:lnSpc>
                <a:spcPct val="100000"/>
              </a:lnSpc>
              <a:spcBef>
                <a:spcPts val="0"/>
              </a:spcBef>
              <a:spcAft>
                <a:spcPts val="0"/>
              </a:spcAft>
              <a:buClr>
                <a:srgbClr val="000000"/>
              </a:buClr>
              <a:buSzPct val="25000"/>
              <a:buFont typeface="Calibri"/>
              <a:buNone/>
            </a:pPr>
            <a:endParaRPr lang="en-US" sz="3600" dirty="0">
              <a:solidFill>
                <a:schemeClr val="dk1"/>
              </a:solidFill>
              <a:latin typeface="Droid Serif"/>
              <a:ea typeface="Droid Serif"/>
              <a:cs typeface="Droid Serif"/>
              <a:sym typeface="Droid Serif"/>
            </a:endParaRPr>
          </a:p>
          <a:p>
            <a:pPr marL="0" marR="0" lvl="0" indent="0" algn="ctr" rtl="0">
              <a:lnSpc>
                <a:spcPct val="100000"/>
              </a:lnSpc>
              <a:spcBef>
                <a:spcPts val="0"/>
              </a:spcBef>
              <a:spcAft>
                <a:spcPts val="0"/>
              </a:spcAft>
              <a:buClr>
                <a:srgbClr val="000000"/>
              </a:buClr>
              <a:buSzPct val="25000"/>
              <a:buFont typeface="Calibri"/>
              <a:buNone/>
            </a:pPr>
            <a:endParaRPr lang="en-US" sz="6000" b="1" i="0" u="none" strike="noStrike" cap="none" baseline="0" dirty="0" smtClean="0">
              <a:solidFill>
                <a:srgbClr val="000000"/>
              </a:solidFill>
              <a:latin typeface="Times New Roman" panose="02020603050405020304" pitchFamily="18" charset="0"/>
              <a:ea typeface="Droid Serif"/>
              <a:cs typeface="Times New Roman" panose="02020603050405020304" pitchFamily="18" charset="0"/>
              <a:sym typeface="Droid Serif"/>
            </a:endParaRPr>
          </a:p>
        </p:txBody>
      </p:sp>
      <p:sp>
        <p:nvSpPr>
          <p:cNvPr id="22" name="Shape 22"/>
          <p:cNvSpPr txBox="1"/>
          <p:nvPr/>
        </p:nvSpPr>
        <p:spPr>
          <a:xfrm>
            <a:off x="1752611" y="2182787"/>
            <a:ext cx="47701200" cy="2400300"/>
          </a:xfrm>
          <a:prstGeom prst="rect">
            <a:avLst/>
          </a:prstGeom>
          <a:noFill/>
          <a:ln>
            <a:noFill/>
          </a:ln>
        </p:spPr>
        <p:txBody>
          <a:bodyPr lIns="274300" tIns="274300" rIns="274300" bIns="274300" anchor="ctr" anchorCtr="0">
            <a:noAutofit/>
          </a:bodyPr>
          <a:lstStyle/>
          <a:p>
            <a:pPr marL="0" marR="0" lvl="0" indent="0" algn="ctr" rtl="0">
              <a:lnSpc>
                <a:spcPct val="100000"/>
              </a:lnSpc>
              <a:spcBef>
                <a:spcPts val="0"/>
              </a:spcBef>
              <a:spcAft>
                <a:spcPts val="600"/>
              </a:spcAft>
              <a:buClr>
                <a:schemeClr val="dk1"/>
              </a:buClr>
              <a:buSzPct val="25000"/>
              <a:buFont typeface="Calibri"/>
              <a:buNone/>
            </a:pPr>
            <a:r>
              <a:rPr lang="en-US" sz="6000" b="1" dirty="0">
                <a:solidFill>
                  <a:schemeClr val="dk1"/>
                </a:solidFill>
                <a:latin typeface="Calibri"/>
                <a:ea typeface="Calibri"/>
                <a:cs typeface="Calibri"/>
                <a:sym typeface="Calibri"/>
              </a:rPr>
              <a:t>Emilia Gamble, Victoria Allen, Walter Coleman, and Jacob Carney</a:t>
            </a:r>
            <a:r>
              <a:rPr lang="en-US" sz="6000" b="1" i="0" u="none" strike="noStrike" cap="none" baseline="0" dirty="0">
                <a:solidFill>
                  <a:schemeClr val="dk1"/>
                </a:solidFill>
                <a:latin typeface="Calibri"/>
                <a:ea typeface="Calibri"/>
                <a:cs typeface="Calibri"/>
                <a:sym typeface="Calibri"/>
              </a:rPr>
              <a:t/>
            </a:r>
            <a:br>
              <a:rPr lang="en-US" sz="6000" b="1" i="0" u="none" strike="noStrike" cap="none" baseline="0" dirty="0">
                <a:solidFill>
                  <a:schemeClr val="dk1"/>
                </a:solidFill>
                <a:latin typeface="Calibri"/>
                <a:ea typeface="Calibri"/>
                <a:cs typeface="Calibri"/>
                <a:sym typeface="Calibri"/>
              </a:rPr>
            </a:br>
            <a:r>
              <a:rPr lang="en-US" sz="6000" dirty="0">
                <a:solidFill>
                  <a:schemeClr val="dk1"/>
                </a:solidFill>
                <a:latin typeface="Calibri"/>
                <a:ea typeface="Calibri"/>
                <a:cs typeface="Calibri"/>
                <a:sym typeface="Calibri"/>
              </a:rPr>
              <a:t>Longwood </a:t>
            </a:r>
            <a:r>
              <a:rPr lang="en-US" sz="6000" dirty="0" smtClean="0">
                <a:solidFill>
                  <a:schemeClr val="dk1"/>
                </a:solidFill>
                <a:latin typeface="Calibri"/>
                <a:ea typeface="Calibri"/>
                <a:cs typeface="Calibri"/>
                <a:sym typeface="Calibri"/>
              </a:rPr>
              <a:t>University</a:t>
            </a:r>
            <a:endParaRPr lang="en-US" sz="6000" dirty="0">
              <a:solidFill>
                <a:schemeClr val="dk1"/>
              </a:solidFill>
              <a:latin typeface="Calibri"/>
              <a:ea typeface="Calibri"/>
              <a:cs typeface="Calibri"/>
              <a:sym typeface="Calibri"/>
            </a:endParaRPr>
          </a:p>
        </p:txBody>
      </p:sp>
      <p:sp>
        <p:nvSpPr>
          <p:cNvPr id="23" name="Shape 23"/>
          <p:cNvSpPr txBox="1"/>
          <p:nvPr/>
        </p:nvSpPr>
        <p:spPr>
          <a:xfrm>
            <a:off x="13079896" y="27617812"/>
            <a:ext cx="25455079" cy="3733043"/>
          </a:xfrm>
          <a:prstGeom prst="rect">
            <a:avLst/>
          </a:prstGeom>
          <a:solidFill>
            <a:schemeClr val="lt1"/>
          </a:solidFill>
          <a:ln w="38100" cap="flat" cmpd="sng">
            <a:solidFill>
              <a:srgbClr val="000000"/>
            </a:solidFill>
            <a:prstDash val="solid"/>
            <a:round/>
            <a:headEnd type="none" w="med" len="med"/>
            <a:tailEnd type="none" w="med" len="med"/>
          </a:ln>
        </p:spPr>
        <p:txBody>
          <a:bodyPr lIns="914400" tIns="457200" rIns="914400" bIns="914400" anchor="t" anchorCtr="0">
            <a:noAutofit/>
          </a:bodyPr>
          <a:lstStyle/>
          <a:p>
            <a:pPr marL="500063" marR="0" lvl="0" indent="-500063" algn="ctr" rtl="0">
              <a:lnSpc>
                <a:spcPct val="100000"/>
              </a:lnSpc>
              <a:spcBef>
                <a:spcPts val="0"/>
              </a:spcBef>
              <a:spcAft>
                <a:spcPts val="0"/>
              </a:spcAft>
              <a:buClr>
                <a:srgbClr val="000000"/>
              </a:buClr>
              <a:buSzPct val="25000"/>
              <a:buFont typeface="Calibri"/>
              <a:buNone/>
            </a:pPr>
            <a:r>
              <a:rPr lang="en-US" sz="6000" b="1" dirty="0">
                <a:latin typeface="Times New Roman" panose="02020603050405020304" pitchFamily="18" charset="0"/>
                <a:ea typeface="Droid Serif"/>
                <a:cs typeface="Times New Roman" panose="02020603050405020304" pitchFamily="18" charset="0"/>
                <a:sym typeface="Droid Serif"/>
              </a:rPr>
              <a:t>References</a:t>
            </a:r>
          </a:p>
          <a:p>
            <a:pPr marL="500063" marR="0" lvl="0" indent="-500063" algn="l" rtl="0">
              <a:lnSpc>
                <a:spcPct val="100000"/>
              </a:lnSpc>
              <a:spcBef>
                <a:spcPts val="0"/>
              </a:spcBef>
              <a:spcAft>
                <a:spcPts val="0"/>
              </a:spcAft>
              <a:buClr>
                <a:schemeClr val="dk1"/>
              </a:buClr>
              <a:buFont typeface="Times New Roman"/>
              <a:buNone/>
            </a:pPr>
            <a:endParaRPr dirty="0">
              <a:latin typeface="Droid Serif"/>
              <a:ea typeface="Droid Serif"/>
              <a:cs typeface="Droid Serif"/>
              <a:sym typeface="Droid Serif"/>
            </a:endParaRPr>
          </a:p>
          <a:p>
            <a:pPr>
              <a:buClr>
                <a:schemeClr val="dk1"/>
              </a:buClr>
              <a:buSzPct val="25000"/>
            </a:pPr>
            <a:r>
              <a:rPr lang="en-US" sz="2000" dirty="0" smtClean="0">
                <a:solidFill>
                  <a:schemeClr val="dk1"/>
                </a:solidFill>
                <a:latin typeface="Times New Roman" panose="02020603050405020304" pitchFamily="18" charset="0"/>
                <a:ea typeface="Droid Serif"/>
                <a:cs typeface="Times New Roman" panose="02020603050405020304" pitchFamily="18" charset="0"/>
                <a:sym typeface="Droid Serif"/>
              </a:rPr>
              <a:t>Brown, H. (2010). ‘They Must be Discontented’: Racial Threat, Black Mobilization and the Passage of School Closing Policies. </a:t>
            </a:r>
            <a:r>
              <a:rPr lang="en-US" sz="2000" i="1" dirty="0" smtClean="0">
                <a:solidFill>
                  <a:schemeClr val="dk1"/>
                </a:solidFill>
                <a:latin typeface="Times New Roman" panose="02020603050405020304" pitchFamily="18" charset="0"/>
                <a:ea typeface="Droid Serif"/>
                <a:cs typeface="Times New Roman" panose="02020603050405020304" pitchFamily="18" charset="0"/>
                <a:sym typeface="Droid Serif"/>
              </a:rPr>
              <a:t>Ethnic and Racial Studies,</a:t>
            </a:r>
            <a:r>
              <a:rPr lang="en-US" sz="2000" dirty="0" smtClean="0">
                <a:solidFill>
                  <a:schemeClr val="dk1"/>
                </a:solidFill>
                <a:latin typeface="Times New Roman" panose="02020603050405020304" pitchFamily="18" charset="0"/>
                <a:ea typeface="Droid Serif"/>
                <a:cs typeface="Times New Roman" panose="02020603050405020304" pitchFamily="18" charset="0"/>
                <a:sym typeface="Droid Serif"/>
              </a:rPr>
              <a:t> 33(8), 1392-1411.</a:t>
            </a:r>
          </a:p>
          <a:p>
            <a:pPr>
              <a:buClr>
                <a:schemeClr val="dk1"/>
              </a:buClr>
              <a:buSzPct val="25000"/>
            </a:pPr>
            <a:r>
              <a:rPr lang="en-US" sz="2000" dirty="0" smtClean="0">
                <a:solidFill>
                  <a:schemeClr val="dk1"/>
                </a:solidFill>
                <a:latin typeface="Times New Roman" panose="02020603050405020304" pitchFamily="18" charset="0"/>
                <a:ea typeface="Droid Serif"/>
                <a:cs typeface="Times New Roman" panose="02020603050405020304" pitchFamily="18" charset="0"/>
                <a:sym typeface="Droid Serif"/>
              </a:rPr>
              <a:t>Giles</a:t>
            </a:r>
            <a:r>
              <a:rPr lang="en-US" sz="2000" dirty="0">
                <a:solidFill>
                  <a:schemeClr val="dk1"/>
                </a:solidFill>
                <a:latin typeface="Times New Roman" panose="02020603050405020304" pitchFamily="18" charset="0"/>
                <a:ea typeface="Droid Serif"/>
                <a:cs typeface="Times New Roman" panose="02020603050405020304" pitchFamily="18" charset="0"/>
                <a:sym typeface="Droid Serif"/>
              </a:rPr>
              <a:t>, M. W., &amp; Hertz, K.. (1994). Racial Threat and Partisan Identification. </a:t>
            </a:r>
            <a:r>
              <a:rPr lang="en-US" sz="2000" dirty="0" err="1" smtClean="0">
                <a:solidFill>
                  <a:schemeClr val="dk1"/>
                </a:solidFill>
                <a:latin typeface="Times New Roman" panose="02020603050405020304" pitchFamily="18" charset="0"/>
                <a:ea typeface="Droid Serif"/>
                <a:cs typeface="Times New Roman" panose="02020603050405020304" pitchFamily="18" charset="0"/>
                <a:sym typeface="Droid Serif"/>
              </a:rPr>
              <a:t>Brookover</a:t>
            </a:r>
            <a:r>
              <a:rPr lang="en-US" sz="2000" dirty="0">
                <a:solidFill>
                  <a:schemeClr val="dk1"/>
                </a:solidFill>
                <a:latin typeface="Times New Roman" panose="02020603050405020304" pitchFamily="18" charset="0"/>
                <a:ea typeface="Droid Serif"/>
                <a:cs typeface="Times New Roman" panose="02020603050405020304" pitchFamily="18" charset="0"/>
                <a:sym typeface="Droid Serif"/>
              </a:rPr>
              <a:t>, W. B. (1993). Education in Prince Edward County, Virginia, 1953-1993.</a:t>
            </a:r>
            <a:r>
              <a:rPr lang="en-US" sz="2000" i="1" dirty="0">
                <a:solidFill>
                  <a:schemeClr val="dk1"/>
                </a:solidFill>
                <a:latin typeface="Times New Roman" panose="02020603050405020304" pitchFamily="18" charset="0"/>
                <a:ea typeface="Droid Serif"/>
                <a:cs typeface="Times New Roman" panose="02020603050405020304" pitchFamily="18" charset="0"/>
                <a:sym typeface="Droid Serif"/>
              </a:rPr>
              <a:t>Journal of Negro Education, 62</a:t>
            </a:r>
            <a:r>
              <a:rPr lang="en-US" sz="2000" dirty="0">
                <a:solidFill>
                  <a:schemeClr val="dk1"/>
                </a:solidFill>
                <a:latin typeface="Times New Roman" panose="02020603050405020304" pitchFamily="18" charset="0"/>
                <a:ea typeface="Droid Serif"/>
                <a:cs typeface="Times New Roman" panose="02020603050405020304" pitchFamily="18" charset="0"/>
                <a:sym typeface="Droid Serif"/>
              </a:rPr>
              <a:t>(2), 141-161.</a:t>
            </a:r>
          </a:p>
          <a:p>
            <a:pPr lvl="0" rtl="0">
              <a:spcBef>
                <a:spcPts val="0"/>
              </a:spcBef>
              <a:buClr>
                <a:schemeClr val="dk1"/>
              </a:buClr>
              <a:buSzPct val="25000"/>
              <a:buFont typeface="Arial"/>
              <a:buNone/>
            </a:pPr>
            <a:r>
              <a:rPr lang="en-US" sz="2000" i="1" dirty="0">
                <a:solidFill>
                  <a:schemeClr val="dk1"/>
                </a:solidFill>
                <a:latin typeface="Times New Roman" panose="02020603050405020304" pitchFamily="18" charset="0"/>
                <a:ea typeface="Droid Serif"/>
                <a:cs typeface="Times New Roman" panose="02020603050405020304" pitchFamily="18" charset="0"/>
                <a:sym typeface="Droid Serif"/>
              </a:rPr>
              <a:t>	</a:t>
            </a:r>
            <a:r>
              <a:rPr lang="en-US" sz="2000" i="1" dirty="0" smtClean="0">
                <a:solidFill>
                  <a:schemeClr val="dk1"/>
                </a:solidFill>
                <a:latin typeface="Times New Roman" panose="02020603050405020304" pitchFamily="18" charset="0"/>
                <a:ea typeface="Droid Serif"/>
                <a:cs typeface="Times New Roman" panose="02020603050405020304" pitchFamily="18" charset="0"/>
                <a:sym typeface="Droid Serif"/>
              </a:rPr>
              <a:t>The American </a:t>
            </a:r>
            <a:r>
              <a:rPr lang="en-US" sz="2000" i="1" dirty="0">
                <a:solidFill>
                  <a:schemeClr val="dk1"/>
                </a:solidFill>
                <a:latin typeface="Times New Roman" panose="02020603050405020304" pitchFamily="18" charset="0"/>
                <a:ea typeface="Droid Serif"/>
                <a:cs typeface="Times New Roman" panose="02020603050405020304" pitchFamily="18" charset="0"/>
                <a:sym typeface="Droid Serif"/>
              </a:rPr>
              <a:t>Political Science Review</a:t>
            </a:r>
            <a:r>
              <a:rPr lang="en-US" sz="2000" dirty="0">
                <a:solidFill>
                  <a:schemeClr val="dk1"/>
                </a:solidFill>
                <a:latin typeface="Times New Roman" panose="02020603050405020304" pitchFamily="18" charset="0"/>
                <a:ea typeface="Droid Serif"/>
                <a:cs typeface="Times New Roman" panose="02020603050405020304" pitchFamily="18" charset="0"/>
                <a:sym typeface="Droid Serif"/>
              </a:rPr>
              <a:t>, </a:t>
            </a:r>
            <a:r>
              <a:rPr lang="en-US" sz="2000" i="1" dirty="0">
                <a:solidFill>
                  <a:schemeClr val="dk1"/>
                </a:solidFill>
                <a:latin typeface="Times New Roman" panose="02020603050405020304" pitchFamily="18" charset="0"/>
                <a:ea typeface="Droid Serif"/>
                <a:cs typeface="Times New Roman" panose="02020603050405020304" pitchFamily="18" charset="0"/>
                <a:sym typeface="Droid Serif"/>
              </a:rPr>
              <a:t>88</a:t>
            </a:r>
            <a:r>
              <a:rPr lang="en-US" sz="2000" dirty="0">
                <a:solidFill>
                  <a:schemeClr val="dk1"/>
                </a:solidFill>
                <a:latin typeface="Times New Roman" panose="02020603050405020304" pitchFamily="18" charset="0"/>
                <a:ea typeface="Droid Serif"/>
                <a:cs typeface="Times New Roman" panose="02020603050405020304" pitchFamily="18" charset="0"/>
                <a:sym typeface="Droid Serif"/>
              </a:rPr>
              <a:t>(2), 317–326. http://</a:t>
            </a:r>
            <a:r>
              <a:rPr lang="en-US" sz="2000" dirty="0" smtClean="0">
                <a:solidFill>
                  <a:schemeClr val="dk1"/>
                </a:solidFill>
                <a:latin typeface="Times New Roman" panose="02020603050405020304" pitchFamily="18" charset="0"/>
                <a:ea typeface="Droid Serif"/>
                <a:cs typeface="Times New Roman" panose="02020603050405020304" pitchFamily="18" charset="0"/>
                <a:sym typeface="Droid Serif"/>
              </a:rPr>
              <a:t>doi.org/10.2307/2944706</a:t>
            </a:r>
            <a:endParaRPr lang="en-US" sz="2000" dirty="0">
              <a:solidFill>
                <a:schemeClr val="dk1"/>
              </a:solidFill>
              <a:latin typeface="Times New Roman" panose="02020603050405020304" pitchFamily="18" charset="0"/>
              <a:ea typeface="Droid Serif"/>
              <a:cs typeface="Times New Roman" panose="02020603050405020304" pitchFamily="18" charset="0"/>
              <a:sym typeface="Droid Serif"/>
            </a:endParaRPr>
          </a:p>
          <a:p>
            <a:pPr lvl="0" rtl="0">
              <a:spcBef>
                <a:spcPts val="0"/>
              </a:spcBef>
              <a:buClr>
                <a:schemeClr val="dk1"/>
              </a:buClr>
              <a:buSzPct val="25000"/>
              <a:buFont typeface="Arial"/>
              <a:buNone/>
            </a:pPr>
            <a:r>
              <a:rPr lang="en-US" sz="2000" dirty="0" err="1">
                <a:solidFill>
                  <a:srgbClr val="222222"/>
                </a:solidFill>
                <a:latin typeface="Times New Roman" panose="02020603050405020304" pitchFamily="18" charset="0"/>
                <a:ea typeface="Droid Serif"/>
                <a:cs typeface="Times New Roman" panose="02020603050405020304" pitchFamily="18" charset="0"/>
                <a:sym typeface="Droid Serif"/>
              </a:rPr>
              <a:t>Renzulli</a:t>
            </a:r>
            <a:r>
              <a:rPr lang="en-US" sz="2000" dirty="0">
                <a:solidFill>
                  <a:srgbClr val="222222"/>
                </a:solidFill>
                <a:latin typeface="Times New Roman" panose="02020603050405020304" pitchFamily="18" charset="0"/>
                <a:ea typeface="Droid Serif"/>
                <a:cs typeface="Times New Roman" panose="02020603050405020304" pitchFamily="18" charset="0"/>
                <a:sym typeface="Droid Serif"/>
              </a:rPr>
              <a:t>, L. A., &amp; Evans, L.. (2005). School Choice, Charter Schools, and White Flight. </a:t>
            </a:r>
            <a:r>
              <a:rPr lang="en-US" sz="2000" i="1" dirty="0">
                <a:solidFill>
                  <a:srgbClr val="222222"/>
                </a:solidFill>
                <a:latin typeface="Times New Roman" panose="02020603050405020304" pitchFamily="18" charset="0"/>
                <a:ea typeface="Droid Serif"/>
                <a:cs typeface="Times New Roman" panose="02020603050405020304" pitchFamily="18" charset="0"/>
                <a:sym typeface="Droid Serif"/>
              </a:rPr>
              <a:t>Social Problems</a:t>
            </a:r>
            <a:r>
              <a:rPr lang="en-US" sz="2000" dirty="0">
                <a:solidFill>
                  <a:srgbClr val="222222"/>
                </a:solidFill>
                <a:latin typeface="Times New Roman" panose="02020603050405020304" pitchFamily="18" charset="0"/>
                <a:ea typeface="Droid Serif"/>
                <a:cs typeface="Times New Roman" panose="02020603050405020304" pitchFamily="18" charset="0"/>
                <a:sym typeface="Droid Serif"/>
              </a:rPr>
              <a:t>, </a:t>
            </a:r>
            <a:r>
              <a:rPr lang="en-US" sz="2000" i="1" dirty="0">
                <a:solidFill>
                  <a:srgbClr val="222222"/>
                </a:solidFill>
                <a:latin typeface="Times New Roman" panose="02020603050405020304" pitchFamily="18" charset="0"/>
                <a:ea typeface="Droid Serif"/>
                <a:cs typeface="Times New Roman" panose="02020603050405020304" pitchFamily="18" charset="0"/>
                <a:sym typeface="Droid Serif"/>
              </a:rPr>
              <a:t>52</a:t>
            </a:r>
            <a:r>
              <a:rPr lang="en-US" sz="2000" dirty="0">
                <a:solidFill>
                  <a:srgbClr val="222222"/>
                </a:solidFill>
                <a:latin typeface="Times New Roman" panose="02020603050405020304" pitchFamily="18" charset="0"/>
                <a:ea typeface="Droid Serif"/>
                <a:cs typeface="Times New Roman" panose="02020603050405020304" pitchFamily="18" charset="0"/>
                <a:sym typeface="Droid Serif"/>
              </a:rPr>
              <a:t>(3), 398–418. http://doi.org/10.1525/sp.2005.52.3.398</a:t>
            </a:r>
          </a:p>
          <a:p>
            <a:pPr lvl="0" rtl="0">
              <a:spcBef>
                <a:spcPts val="0"/>
              </a:spcBef>
              <a:buClr>
                <a:schemeClr val="dk1"/>
              </a:buClr>
              <a:buSzPct val="25000"/>
              <a:buFont typeface="Arial"/>
              <a:buNone/>
            </a:pPr>
            <a:r>
              <a:rPr lang="en-US" sz="2000" dirty="0">
                <a:solidFill>
                  <a:schemeClr val="dk1"/>
                </a:solidFill>
                <a:latin typeface="Times New Roman" panose="02020603050405020304" pitchFamily="18" charset="0"/>
                <a:ea typeface="Droid Serif"/>
                <a:cs typeface="Times New Roman" panose="02020603050405020304" pitchFamily="18" charset="0"/>
                <a:sym typeface="Droid Serif"/>
              </a:rPr>
              <a:t>United States Census. (2015).</a:t>
            </a:r>
            <a:r>
              <a:rPr lang="en-US" sz="2000" i="1" dirty="0">
                <a:solidFill>
                  <a:schemeClr val="dk1"/>
                </a:solidFill>
                <a:latin typeface="Times New Roman" panose="02020603050405020304" pitchFamily="18" charset="0"/>
                <a:ea typeface="Droid Serif"/>
                <a:cs typeface="Times New Roman" panose="02020603050405020304" pitchFamily="18" charset="0"/>
                <a:sym typeface="Droid Serif"/>
              </a:rPr>
              <a:t> Prince Edward County, Virginia</a:t>
            </a:r>
            <a:r>
              <a:rPr lang="en-US" sz="2000" dirty="0">
                <a:solidFill>
                  <a:schemeClr val="dk1"/>
                </a:solidFill>
                <a:latin typeface="Times New Roman" panose="02020603050405020304" pitchFamily="18" charset="0"/>
                <a:ea typeface="Droid Serif"/>
                <a:cs typeface="Times New Roman" panose="02020603050405020304" pitchFamily="18" charset="0"/>
                <a:sym typeface="Droid Serif"/>
              </a:rPr>
              <a:t> [Data file]. Retrieved from http://www.census.gov/quickfacts/table/PST120214/51147,51145,00</a:t>
            </a:r>
          </a:p>
          <a:p>
            <a:pPr lvl="0" rtl="0">
              <a:spcBef>
                <a:spcPts val="0"/>
              </a:spcBef>
              <a:buClr>
                <a:schemeClr val="dk1"/>
              </a:buClr>
              <a:buSzPct val="25000"/>
              <a:buFont typeface="Arial"/>
              <a:buNone/>
            </a:pPr>
            <a:r>
              <a:rPr lang="en-US" sz="2000" dirty="0">
                <a:solidFill>
                  <a:schemeClr val="dk1"/>
                </a:solidFill>
                <a:latin typeface="Times New Roman" panose="02020603050405020304" pitchFamily="18" charset="0"/>
                <a:ea typeface="Droid Serif"/>
                <a:cs typeface="Times New Roman" panose="02020603050405020304" pitchFamily="18" charset="0"/>
                <a:sym typeface="Droid Serif"/>
              </a:rPr>
              <a:t>Virginia Department of Education (2015). </a:t>
            </a:r>
            <a:r>
              <a:rPr lang="en-US" sz="2000" i="1" dirty="0">
                <a:solidFill>
                  <a:schemeClr val="dk1"/>
                </a:solidFill>
                <a:latin typeface="Times New Roman" panose="02020603050405020304" pitchFamily="18" charset="0"/>
                <a:ea typeface="Droid Serif"/>
                <a:cs typeface="Times New Roman" panose="02020603050405020304" pitchFamily="18" charset="0"/>
                <a:sym typeface="Droid Serif"/>
              </a:rPr>
              <a:t>Fall membership for the Commonwealth of Virginia</a:t>
            </a:r>
            <a:r>
              <a:rPr lang="en-US" sz="2000" dirty="0">
                <a:solidFill>
                  <a:schemeClr val="dk1"/>
                </a:solidFill>
                <a:latin typeface="Times New Roman" panose="02020603050405020304" pitchFamily="18" charset="0"/>
                <a:ea typeface="Droid Serif"/>
                <a:cs typeface="Times New Roman" panose="02020603050405020304" pitchFamily="18" charset="0"/>
                <a:sym typeface="Droid Serif"/>
              </a:rPr>
              <a:t> [Data file]. Retrieved from http://</a:t>
            </a:r>
            <a:r>
              <a:rPr lang="en-US" sz="2000" dirty="0" smtClean="0">
                <a:solidFill>
                  <a:schemeClr val="dk1"/>
                </a:solidFill>
                <a:latin typeface="Times New Roman" panose="02020603050405020304" pitchFamily="18" charset="0"/>
                <a:ea typeface="Droid Serif"/>
                <a:cs typeface="Times New Roman" panose="02020603050405020304" pitchFamily="18" charset="0"/>
                <a:sym typeface="Droid Serif"/>
              </a:rPr>
              <a:t>bi.vita.virginia.gov/doe_bi/rdPage.aspx?rdReport=Main&amp;subRptName=Fallmembership</a:t>
            </a:r>
            <a:endParaRPr lang="en-US" sz="2000" dirty="0">
              <a:solidFill>
                <a:schemeClr val="dk1"/>
              </a:solidFill>
              <a:latin typeface="Times New Roman" panose="02020603050405020304" pitchFamily="18" charset="0"/>
              <a:ea typeface="Droid Serif"/>
              <a:cs typeface="Times New Roman" panose="02020603050405020304" pitchFamily="18" charset="0"/>
              <a:sym typeface="Droid Serif"/>
            </a:endParaRPr>
          </a:p>
          <a:p>
            <a:pPr marL="500063" marR="0" lvl="0" indent="-500063" algn="l" rtl="0">
              <a:lnSpc>
                <a:spcPct val="100000"/>
              </a:lnSpc>
              <a:spcBef>
                <a:spcPts val="280"/>
              </a:spcBef>
              <a:spcAft>
                <a:spcPts val="0"/>
              </a:spcAft>
              <a:buClr>
                <a:schemeClr val="dk1"/>
              </a:buClr>
              <a:buFont typeface="Helvetica Neue"/>
              <a:buNone/>
            </a:pPr>
            <a:endParaRPr sz="3200" b="0" i="0" u="none" strike="noStrike" cap="none" baseline="0" dirty="0">
              <a:solidFill>
                <a:schemeClr val="dk1"/>
              </a:solidFill>
              <a:latin typeface="Times New Roman" panose="02020603050405020304" pitchFamily="18" charset="0"/>
              <a:ea typeface="Droid Serif"/>
              <a:cs typeface="Times New Roman" panose="02020603050405020304" pitchFamily="18" charset="0"/>
              <a:sym typeface="Droid Serif"/>
            </a:endParaRPr>
          </a:p>
        </p:txBody>
      </p:sp>
      <p:sp>
        <p:nvSpPr>
          <p:cNvPr id="24" name="Shape 24"/>
          <p:cNvSpPr txBox="1"/>
          <p:nvPr/>
        </p:nvSpPr>
        <p:spPr>
          <a:xfrm>
            <a:off x="38961389" y="23608089"/>
            <a:ext cx="10853532" cy="7742767"/>
          </a:xfrm>
          <a:prstGeom prst="rect">
            <a:avLst/>
          </a:prstGeom>
          <a:solidFill>
            <a:schemeClr val="lt1"/>
          </a:solidFill>
          <a:ln w="38100" cap="flat" cmpd="sng">
            <a:solidFill>
              <a:srgbClr val="000000"/>
            </a:solidFill>
            <a:prstDash val="solid"/>
            <a:round/>
            <a:headEnd type="none" w="med" len="med"/>
            <a:tailEnd type="none" w="med" len="med"/>
          </a:ln>
        </p:spPr>
        <p:txBody>
          <a:bodyPr lIns="914400" tIns="457200" rIns="914400" bIns="914400" anchor="t" anchorCtr="0">
            <a:noAutofit/>
          </a:bodyPr>
          <a:lstStyle/>
          <a:p>
            <a:pPr marL="0" marR="0" lvl="0" indent="0" algn="ctr" rtl="0">
              <a:lnSpc>
                <a:spcPct val="100000"/>
              </a:lnSpc>
              <a:spcBef>
                <a:spcPts val="0"/>
              </a:spcBef>
              <a:spcAft>
                <a:spcPts val="0"/>
              </a:spcAft>
              <a:buNone/>
            </a:pPr>
            <a:r>
              <a:rPr lang="en-US" sz="6000" b="1" dirty="0" smtClean="0">
                <a:solidFill>
                  <a:schemeClr val="dk1"/>
                </a:solidFill>
                <a:latin typeface="Times New Roman" panose="02020603050405020304" pitchFamily="18" charset="0"/>
                <a:ea typeface="Droid Serif"/>
                <a:cs typeface="Times New Roman" panose="02020603050405020304" pitchFamily="18" charset="0"/>
                <a:sym typeface="Droid Serif"/>
              </a:rPr>
              <a:t>Additional Information </a:t>
            </a:r>
            <a:endParaRPr lang="en-US" sz="4000" dirty="0" smtClean="0">
              <a:solidFill>
                <a:schemeClr val="dk1"/>
              </a:solidFill>
              <a:latin typeface="Times New Roman" panose="02020603050405020304" pitchFamily="18" charset="0"/>
              <a:ea typeface="Droid Serif"/>
              <a:cs typeface="Times New Roman" panose="02020603050405020304" pitchFamily="18" charset="0"/>
              <a:sym typeface="Droid Serif"/>
            </a:endParaRPr>
          </a:p>
          <a:p>
            <a:pPr marL="0" marR="0" lvl="0" indent="0" rtl="0">
              <a:lnSpc>
                <a:spcPct val="100000"/>
              </a:lnSpc>
              <a:spcBef>
                <a:spcPts val="0"/>
              </a:spcBef>
              <a:spcAft>
                <a:spcPts val="0"/>
              </a:spcAft>
              <a:buNone/>
            </a:pPr>
            <a:endParaRPr lang="en-US" sz="3600" dirty="0" smtClean="0">
              <a:solidFill>
                <a:schemeClr val="dk1"/>
              </a:solidFill>
              <a:latin typeface="Times New Roman" panose="02020603050405020304" pitchFamily="18" charset="0"/>
              <a:ea typeface="Droid Serif"/>
              <a:cs typeface="Times New Roman" panose="02020603050405020304" pitchFamily="18" charset="0"/>
              <a:sym typeface="Droid Serif"/>
            </a:endParaRPr>
          </a:p>
          <a:p>
            <a:pPr marL="0" marR="0" lvl="0" indent="0" rtl="0">
              <a:lnSpc>
                <a:spcPct val="100000"/>
              </a:lnSpc>
              <a:spcBef>
                <a:spcPts val="0"/>
              </a:spcBef>
              <a:spcAft>
                <a:spcPts val="0"/>
              </a:spcAft>
              <a:buNone/>
            </a:pPr>
            <a:r>
              <a:rPr lang="en-US" sz="3600" dirty="0">
                <a:solidFill>
                  <a:schemeClr val="dk1"/>
                </a:solidFill>
                <a:latin typeface="Times New Roman" panose="02020603050405020304" pitchFamily="18" charset="0"/>
                <a:ea typeface="Droid Serif"/>
                <a:cs typeface="Times New Roman" panose="02020603050405020304" pitchFamily="18" charset="0"/>
                <a:sym typeface="Droid Serif"/>
              </a:rPr>
              <a:t>	</a:t>
            </a:r>
            <a:r>
              <a:rPr lang="en-US" sz="3600" dirty="0" smtClean="0">
                <a:solidFill>
                  <a:schemeClr val="dk1"/>
                </a:solidFill>
                <a:latin typeface="Times New Roman" panose="02020603050405020304" pitchFamily="18" charset="0"/>
                <a:ea typeface="Droid Serif"/>
                <a:cs typeface="Times New Roman" panose="02020603050405020304" pitchFamily="18" charset="0"/>
                <a:sym typeface="Droid Serif"/>
              </a:rPr>
              <a:t>Further </a:t>
            </a:r>
            <a:r>
              <a:rPr lang="en-US" sz="3600" dirty="0" smtClean="0">
                <a:solidFill>
                  <a:schemeClr val="dk1"/>
                </a:solidFill>
                <a:latin typeface="Times New Roman" panose="02020603050405020304" pitchFamily="18" charset="0"/>
                <a:ea typeface="Droid Serif"/>
                <a:cs typeface="Times New Roman" panose="02020603050405020304" pitchFamily="18" charset="0"/>
                <a:sym typeface="Droid Serif"/>
              </a:rPr>
              <a:t>research is need to look into whether the school closing is a direct effect on the </a:t>
            </a:r>
            <a:r>
              <a:rPr lang="en-US" sz="3600" dirty="0" smtClean="0">
                <a:solidFill>
                  <a:schemeClr val="dk1"/>
                </a:solidFill>
                <a:latin typeface="Times New Roman" panose="02020603050405020304" pitchFamily="18" charset="0"/>
                <a:ea typeface="Droid Serif"/>
                <a:cs typeface="Times New Roman" panose="02020603050405020304" pitchFamily="18" charset="0"/>
                <a:sym typeface="Droid Serif"/>
              </a:rPr>
              <a:t>percentage of </a:t>
            </a:r>
            <a:r>
              <a:rPr lang="en-US" sz="3600" dirty="0" smtClean="0">
                <a:solidFill>
                  <a:schemeClr val="dk1"/>
                </a:solidFill>
                <a:latin typeface="Times New Roman" panose="02020603050405020304" pitchFamily="18" charset="0"/>
                <a:ea typeface="Droid Serif"/>
                <a:cs typeface="Times New Roman" panose="02020603050405020304" pitchFamily="18" charset="0"/>
                <a:sym typeface="Droid Serif"/>
              </a:rPr>
              <a:t>black and white students in PEC. Limitations </a:t>
            </a:r>
            <a:r>
              <a:rPr lang="en-US" sz="3600" dirty="0" smtClean="0">
                <a:solidFill>
                  <a:schemeClr val="dk1"/>
                </a:solidFill>
                <a:latin typeface="Times New Roman" panose="02020603050405020304" pitchFamily="18" charset="0"/>
                <a:ea typeface="Droid Serif"/>
                <a:cs typeface="Times New Roman" panose="02020603050405020304" pitchFamily="18" charset="0"/>
                <a:sym typeface="Droid Serif"/>
              </a:rPr>
              <a:t>include the lack of background information about the disproportion of black students and residents. In addition, rounding errors or inaccurate information could have lead to the numbers being as they are. However, there are </a:t>
            </a:r>
            <a:r>
              <a:rPr lang="en-US" sz="3600" dirty="0" smtClean="0">
                <a:solidFill>
                  <a:schemeClr val="dk1"/>
                </a:solidFill>
                <a:latin typeface="Times New Roman" panose="02020603050405020304" pitchFamily="18" charset="0"/>
                <a:ea typeface="Droid Serif"/>
                <a:cs typeface="Times New Roman" panose="02020603050405020304" pitchFamily="18" charset="0"/>
                <a:sym typeface="Droid Serif"/>
              </a:rPr>
              <a:t>reference</a:t>
            </a:r>
            <a:r>
              <a:rPr lang="en-US" sz="3600" dirty="0" smtClean="0">
                <a:solidFill>
                  <a:schemeClr val="dk1"/>
                </a:solidFill>
                <a:latin typeface="Times New Roman" panose="02020603050405020304" pitchFamily="18" charset="0"/>
                <a:ea typeface="Droid Serif"/>
                <a:cs typeface="Times New Roman" panose="02020603050405020304" pitchFamily="18" charset="0"/>
                <a:sym typeface="Droid Serif"/>
              </a:rPr>
              <a:t>s below for an interested viewer to locate if further detail is required.</a:t>
            </a:r>
            <a:endParaRPr sz="5400" i="0" u="none" strike="noStrike" cap="none" baseline="0" dirty="0">
              <a:solidFill>
                <a:schemeClr val="dk1"/>
              </a:solidFill>
              <a:latin typeface="Times New Roman" panose="02020603050405020304" pitchFamily="18" charset="0"/>
              <a:ea typeface="Droid Serif"/>
              <a:cs typeface="Times New Roman" panose="02020603050405020304" pitchFamily="18" charset="0"/>
              <a:sym typeface="Droid Serif"/>
            </a:endParaRPr>
          </a:p>
        </p:txBody>
      </p:sp>
      <p:sp>
        <p:nvSpPr>
          <p:cNvPr id="25" name="Shape 25"/>
          <p:cNvSpPr/>
          <p:nvPr/>
        </p:nvSpPr>
        <p:spPr>
          <a:xfrm>
            <a:off x="898600" y="519100"/>
            <a:ext cx="49452301" cy="19023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11000" b="1" dirty="0" smtClean="0">
                <a:solidFill>
                  <a:schemeClr val="dk1"/>
                </a:solidFill>
                <a:latin typeface="Calibri"/>
                <a:ea typeface="Calibri"/>
                <a:cs typeface="Calibri"/>
                <a:sym typeface="Calibri"/>
              </a:rPr>
              <a:t>A Continuance of Prejudice</a:t>
            </a:r>
            <a:r>
              <a:rPr lang="en-US" sz="11000" b="1" i="0" u="none" strike="noStrike" cap="none" baseline="0" dirty="0" smtClean="0">
                <a:solidFill>
                  <a:schemeClr val="dk1"/>
                </a:solidFill>
                <a:latin typeface="Calibri"/>
                <a:ea typeface="Calibri"/>
                <a:cs typeface="Calibri"/>
                <a:sym typeface="Calibri"/>
              </a:rPr>
              <a:t> </a:t>
            </a:r>
            <a:endParaRPr lang="en-US" sz="11000" b="1" i="0" u="none" strike="noStrike" cap="none" baseline="0" dirty="0">
              <a:solidFill>
                <a:schemeClr val="dk1"/>
              </a:solidFill>
              <a:latin typeface="Calibri"/>
              <a:ea typeface="Calibri"/>
              <a:cs typeface="Calibri"/>
              <a:sym typeface="Calibri"/>
            </a:endParaRPr>
          </a:p>
        </p:txBody>
      </p:sp>
      <p:sp>
        <p:nvSpPr>
          <p:cNvPr id="26" name="Shape 26"/>
          <p:cNvSpPr txBox="1"/>
          <p:nvPr/>
        </p:nvSpPr>
        <p:spPr>
          <a:xfrm>
            <a:off x="13079897" y="5165850"/>
            <a:ext cx="25455078" cy="21869200"/>
          </a:xfrm>
          <a:prstGeom prst="rect">
            <a:avLst/>
          </a:prstGeom>
          <a:solidFill>
            <a:schemeClr val="lt1"/>
          </a:solidFill>
          <a:ln w="38100" cap="flat" cmpd="sng">
            <a:solidFill>
              <a:srgbClr val="000000"/>
            </a:solidFill>
            <a:prstDash val="solid"/>
            <a:round/>
            <a:headEnd type="none" w="med" len="med"/>
            <a:tailEnd type="none" w="med" len="med"/>
          </a:ln>
        </p:spPr>
        <p:txBody>
          <a:bodyPr lIns="914400" tIns="457200" rIns="914400" bIns="914400" anchor="t"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6000" b="1" i="0" u="none" strike="noStrike" cap="none" baseline="0" dirty="0">
                <a:solidFill>
                  <a:srgbClr val="000000"/>
                </a:solidFill>
                <a:latin typeface="Times New Roman" panose="02020603050405020304" pitchFamily="18" charset="0"/>
                <a:ea typeface="Droid Serif"/>
                <a:cs typeface="Times New Roman" panose="02020603050405020304" pitchFamily="18" charset="0"/>
                <a:sym typeface="Droid Serif"/>
              </a:rPr>
              <a:t>Results</a:t>
            </a:r>
          </a:p>
          <a:p>
            <a:pPr lvl="0" rtl="0">
              <a:lnSpc>
                <a:spcPct val="115000"/>
              </a:lnSpc>
              <a:spcBef>
                <a:spcPts val="0"/>
              </a:spcBef>
              <a:buClr>
                <a:schemeClr val="dk1"/>
              </a:buClr>
              <a:buFont typeface="Arial"/>
              <a:buNone/>
            </a:pPr>
            <a:endParaRPr sz="2800" dirty="0">
              <a:solidFill>
                <a:schemeClr val="dk1"/>
              </a:solidFill>
              <a:latin typeface="Droid Serif"/>
              <a:ea typeface="Droid Serif"/>
              <a:cs typeface="Droid Serif"/>
              <a:sym typeface="Droid Serif"/>
            </a:endParaRPr>
          </a:p>
          <a:p>
            <a:pPr lvl="0" rtl="0">
              <a:lnSpc>
                <a:spcPct val="115000"/>
              </a:lnSpc>
              <a:spcBef>
                <a:spcPts val="0"/>
              </a:spcBef>
              <a:buClr>
                <a:schemeClr val="dk1"/>
              </a:buClr>
              <a:buFont typeface="Arial"/>
              <a:buNone/>
            </a:pPr>
            <a:endParaRPr sz="2800" dirty="0">
              <a:solidFill>
                <a:schemeClr val="dk1"/>
              </a:solidFill>
              <a:latin typeface="Droid Serif"/>
              <a:ea typeface="Droid Serif"/>
              <a:cs typeface="Droid Serif"/>
              <a:sym typeface="Droid Serif"/>
            </a:endParaRPr>
          </a:p>
          <a:p>
            <a:pPr lvl="0" rtl="0">
              <a:lnSpc>
                <a:spcPct val="115000"/>
              </a:lnSpc>
              <a:spcBef>
                <a:spcPts val="0"/>
              </a:spcBef>
              <a:buClr>
                <a:schemeClr val="dk1"/>
              </a:buClr>
              <a:buFont typeface="Arial"/>
              <a:buNone/>
            </a:pPr>
            <a:endParaRPr sz="2800" dirty="0">
              <a:solidFill>
                <a:schemeClr val="dk1"/>
              </a:solidFill>
              <a:latin typeface="Droid Serif"/>
              <a:ea typeface="Droid Serif"/>
              <a:cs typeface="Droid Serif"/>
              <a:sym typeface="Droid Serif"/>
            </a:endParaRPr>
          </a:p>
          <a:p>
            <a:pPr lvl="0" rtl="0">
              <a:lnSpc>
                <a:spcPct val="115000"/>
              </a:lnSpc>
              <a:spcBef>
                <a:spcPts val="0"/>
              </a:spcBef>
              <a:buClr>
                <a:schemeClr val="dk1"/>
              </a:buClr>
              <a:buFont typeface="Arial"/>
              <a:buNone/>
            </a:pPr>
            <a:endParaRPr sz="2800" dirty="0">
              <a:solidFill>
                <a:schemeClr val="dk1"/>
              </a:solidFill>
              <a:latin typeface="Droid Serif"/>
              <a:ea typeface="Droid Serif"/>
              <a:cs typeface="Droid Serif"/>
              <a:sym typeface="Droid Serif"/>
            </a:endParaRPr>
          </a:p>
          <a:p>
            <a:pPr lvl="0" rtl="0">
              <a:lnSpc>
                <a:spcPct val="115000"/>
              </a:lnSpc>
              <a:spcBef>
                <a:spcPts val="0"/>
              </a:spcBef>
              <a:buClr>
                <a:schemeClr val="dk1"/>
              </a:buClr>
              <a:buFont typeface="Arial"/>
              <a:buNone/>
            </a:pPr>
            <a:endParaRPr sz="2800" dirty="0">
              <a:solidFill>
                <a:schemeClr val="dk1"/>
              </a:solidFill>
              <a:latin typeface="Droid Serif"/>
              <a:ea typeface="Droid Serif"/>
              <a:cs typeface="Droid Serif"/>
              <a:sym typeface="Droid Serif"/>
            </a:endParaRPr>
          </a:p>
          <a:p>
            <a:pPr lvl="0" rtl="0">
              <a:lnSpc>
                <a:spcPct val="115000"/>
              </a:lnSpc>
              <a:spcBef>
                <a:spcPts val="0"/>
              </a:spcBef>
              <a:buClr>
                <a:schemeClr val="dk1"/>
              </a:buClr>
              <a:buFont typeface="Arial"/>
              <a:buNone/>
            </a:pPr>
            <a:endParaRPr sz="2800" dirty="0">
              <a:solidFill>
                <a:schemeClr val="dk1"/>
              </a:solidFill>
              <a:latin typeface="Droid Serif"/>
              <a:ea typeface="Droid Serif"/>
              <a:cs typeface="Droid Serif"/>
              <a:sym typeface="Droid Serif"/>
            </a:endParaRPr>
          </a:p>
          <a:p>
            <a:pPr lvl="0" rtl="0">
              <a:lnSpc>
                <a:spcPct val="115000"/>
              </a:lnSpc>
              <a:spcBef>
                <a:spcPts val="0"/>
              </a:spcBef>
              <a:buClr>
                <a:schemeClr val="dk1"/>
              </a:buClr>
              <a:buFont typeface="Arial"/>
              <a:buNone/>
            </a:pPr>
            <a:endParaRPr sz="2800" dirty="0">
              <a:solidFill>
                <a:schemeClr val="dk1"/>
              </a:solidFill>
              <a:latin typeface="Droid Serif"/>
              <a:ea typeface="Droid Serif"/>
              <a:cs typeface="Droid Serif"/>
              <a:sym typeface="Droid Serif"/>
            </a:endParaRPr>
          </a:p>
          <a:p>
            <a:pPr lvl="0" rtl="0">
              <a:lnSpc>
                <a:spcPct val="115000"/>
              </a:lnSpc>
              <a:spcBef>
                <a:spcPts val="0"/>
              </a:spcBef>
              <a:buClr>
                <a:schemeClr val="dk1"/>
              </a:buClr>
              <a:buFont typeface="Arial"/>
              <a:buNone/>
            </a:pPr>
            <a:endParaRPr sz="2800" dirty="0">
              <a:solidFill>
                <a:schemeClr val="dk1"/>
              </a:solidFill>
              <a:latin typeface="Droid Serif"/>
              <a:ea typeface="Droid Serif"/>
              <a:cs typeface="Droid Serif"/>
              <a:sym typeface="Droid Serif"/>
            </a:endParaRPr>
          </a:p>
          <a:p>
            <a:pPr lvl="0" rtl="0">
              <a:lnSpc>
                <a:spcPct val="115000"/>
              </a:lnSpc>
              <a:spcBef>
                <a:spcPts val="0"/>
              </a:spcBef>
              <a:buClr>
                <a:schemeClr val="dk1"/>
              </a:buClr>
              <a:buFont typeface="Arial"/>
              <a:buNone/>
            </a:pPr>
            <a:endParaRPr sz="2800" dirty="0">
              <a:solidFill>
                <a:schemeClr val="dk1"/>
              </a:solidFill>
              <a:latin typeface="Droid Serif"/>
              <a:ea typeface="Droid Serif"/>
              <a:cs typeface="Droid Serif"/>
              <a:sym typeface="Droid Serif"/>
            </a:endParaRPr>
          </a:p>
          <a:p>
            <a:pPr lvl="0" rtl="0">
              <a:lnSpc>
                <a:spcPct val="115000"/>
              </a:lnSpc>
              <a:spcBef>
                <a:spcPts val="0"/>
              </a:spcBef>
              <a:buClr>
                <a:schemeClr val="dk1"/>
              </a:buClr>
              <a:buFont typeface="Arial"/>
              <a:buNone/>
            </a:pPr>
            <a:endParaRPr sz="2800" dirty="0">
              <a:solidFill>
                <a:schemeClr val="dk1"/>
              </a:solidFill>
              <a:latin typeface="Droid Serif"/>
              <a:ea typeface="Droid Serif"/>
              <a:cs typeface="Droid Serif"/>
              <a:sym typeface="Droid Serif"/>
            </a:endParaRPr>
          </a:p>
          <a:p>
            <a:pPr lvl="0" rtl="0">
              <a:lnSpc>
                <a:spcPct val="115000"/>
              </a:lnSpc>
              <a:spcBef>
                <a:spcPts val="0"/>
              </a:spcBef>
              <a:buClr>
                <a:schemeClr val="dk1"/>
              </a:buClr>
              <a:buFont typeface="Arial"/>
              <a:buNone/>
            </a:pPr>
            <a:endParaRPr sz="2800" dirty="0">
              <a:solidFill>
                <a:schemeClr val="dk1"/>
              </a:solidFill>
              <a:latin typeface="Droid Serif"/>
              <a:ea typeface="Droid Serif"/>
              <a:cs typeface="Droid Serif"/>
              <a:sym typeface="Droid Serif"/>
            </a:endParaRPr>
          </a:p>
          <a:p>
            <a:pPr lvl="0" rtl="0">
              <a:lnSpc>
                <a:spcPct val="115000"/>
              </a:lnSpc>
              <a:spcBef>
                <a:spcPts val="0"/>
              </a:spcBef>
              <a:buClr>
                <a:schemeClr val="dk1"/>
              </a:buClr>
              <a:buFont typeface="Arial"/>
              <a:buNone/>
            </a:pPr>
            <a:endParaRPr sz="2800" dirty="0">
              <a:solidFill>
                <a:schemeClr val="dk1"/>
              </a:solidFill>
              <a:latin typeface="Droid Serif"/>
              <a:ea typeface="Droid Serif"/>
              <a:cs typeface="Droid Serif"/>
              <a:sym typeface="Droid Serif"/>
            </a:endParaRPr>
          </a:p>
          <a:p>
            <a:pPr lvl="0" rtl="0">
              <a:lnSpc>
                <a:spcPct val="115000"/>
              </a:lnSpc>
              <a:spcBef>
                <a:spcPts val="0"/>
              </a:spcBef>
              <a:buClr>
                <a:schemeClr val="dk1"/>
              </a:buClr>
              <a:buFont typeface="Arial"/>
              <a:buNone/>
            </a:pPr>
            <a:endParaRPr sz="2800" dirty="0">
              <a:solidFill>
                <a:schemeClr val="dk1"/>
              </a:solidFill>
              <a:latin typeface="Droid Serif"/>
              <a:ea typeface="Droid Serif"/>
              <a:cs typeface="Droid Serif"/>
              <a:sym typeface="Droid Serif"/>
            </a:endParaRPr>
          </a:p>
          <a:p>
            <a:pPr lvl="0" rtl="0">
              <a:lnSpc>
                <a:spcPct val="115000"/>
              </a:lnSpc>
              <a:spcBef>
                <a:spcPts val="0"/>
              </a:spcBef>
              <a:buClr>
                <a:schemeClr val="dk1"/>
              </a:buClr>
              <a:buFont typeface="Arial"/>
              <a:buNone/>
            </a:pPr>
            <a:endParaRPr sz="2800" dirty="0">
              <a:solidFill>
                <a:schemeClr val="dk1"/>
              </a:solidFill>
              <a:latin typeface="Droid Serif"/>
              <a:ea typeface="Droid Serif"/>
              <a:cs typeface="Droid Serif"/>
              <a:sym typeface="Droid Serif"/>
            </a:endParaRPr>
          </a:p>
          <a:p>
            <a:pPr lvl="0" rtl="0">
              <a:lnSpc>
                <a:spcPct val="115000"/>
              </a:lnSpc>
              <a:spcBef>
                <a:spcPts val="0"/>
              </a:spcBef>
              <a:buClr>
                <a:schemeClr val="dk1"/>
              </a:buClr>
              <a:buFont typeface="Arial"/>
              <a:buNone/>
            </a:pPr>
            <a:endParaRPr sz="2800" dirty="0">
              <a:solidFill>
                <a:schemeClr val="dk1"/>
              </a:solidFill>
              <a:latin typeface="Droid Serif"/>
              <a:ea typeface="Droid Serif"/>
              <a:cs typeface="Droid Serif"/>
              <a:sym typeface="Droid Serif"/>
            </a:endParaRPr>
          </a:p>
          <a:p>
            <a:pPr lvl="0" rtl="0">
              <a:lnSpc>
                <a:spcPct val="115000"/>
              </a:lnSpc>
              <a:spcBef>
                <a:spcPts val="0"/>
              </a:spcBef>
              <a:buClr>
                <a:schemeClr val="dk1"/>
              </a:buClr>
              <a:buFont typeface="Arial"/>
              <a:buNone/>
            </a:pPr>
            <a:endParaRPr sz="2800" dirty="0">
              <a:solidFill>
                <a:schemeClr val="dk1"/>
              </a:solidFill>
              <a:latin typeface="Droid Serif"/>
              <a:ea typeface="Droid Serif"/>
              <a:cs typeface="Droid Serif"/>
              <a:sym typeface="Droid Serif"/>
            </a:endParaRPr>
          </a:p>
          <a:p>
            <a:pPr lvl="0" rtl="0">
              <a:lnSpc>
                <a:spcPct val="115000"/>
              </a:lnSpc>
              <a:spcBef>
                <a:spcPts val="0"/>
              </a:spcBef>
              <a:buClr>
                <a:schemeClr val="dk1"/>
              </a:buClr>
              <a:buFont typeface="Arial"/>
              <a:buNone/>
            </a:pPr>
            <a:endParaRPr sz="2800" dirty="0">
              <a:solidFill>
                <a:schemeClr val="dk1"/>
              </a:solidFill>
              <a:latin typeface="Droid Serif"/>
              <a:ea typeface="Droid Serif"/>
              <a:cs typeface="Droid Serif"/>
              <a:sym typeface="Droid Serif"/>
            </a:endParaRPr>
          </a:p>
          <a:p>
            <a:pPr lvl="0" rtl="0">
              <a:lnSpc>
                <a:spcPct val="115000"/>
              </a:lnSpc>
              <a:spcBef>
                <a:spcPts val="0"/>
              </a:spcBef>
              <a:buClr>
                <a:schemeClr val="dk1"/>
              </a:buClr>
              <a:buFont typeface="Arial"/>
              <a:buNone/>
            </a:pPr>
            <a:endParaRPr sz="2800" dirty="0">
              <a:solidFill>
                <a:schemeClr val="dk1"/>
              </a:solidFill>
              <a:latin typeface="Droid Serif"/>
              <a:ea typeface="Droid Serif"/>
              <a:cs typeface="Droid Serif"/>
              <a:sym typeface="Droid Serif"/>
            </a:endParaRPr>
          </a:p>
          <a:p>
            <a:pPr lvl="0" rtl="0">
              <a:lnSpc>
                <a:spcPct val="115000"/>
              </a:lnSpc>
              <a:spcBef>
                <a:spcPts val="0"/>
              </a:spcBef>
              <a:buClr>
                <a:schemeClr val="dk1"/>
              </a:buClr>
              <a:buFont typeface="Arial"/>
              <a:buNone/>
            </a:pPr>
            <a:endParaRPr sz="2800" dirty="0">
              <a:solidFill>
                <a:schemeClr val="dk1"/>
              </a:solidFill>
              <a:latin typeface="Droid Serif"/>
              <a:ea typeface="Droid Serif"/>
              <a:cs typeface="Droid Serif"/>
              <a:sym typeface="Droid Serif"/>
            </a:endParaRPr>
          </a:p>
          <a:p>
            <a:pPr lvl="0" rtl="0">
              <a:lnSpc>
                <a:spcPct val="115000"/>
              </a:lnSpc>
              <a:spcBef>
                <a:spcPts val="0"/>
              </a:spcBef>
              <a:buClr>
                <a:schemeClr val="dk1"/>
              </a:buClr>
              <a:buFont typeface="Arial"/>
              <a:buNone/>
            </a:pPr>
            <a:endParaRPr sz="2800" dirty="0">
              <a:solidFill>
                <a:schemeClr val="dk1"/>
              </a:solidFill>
              <a:latin typeface="Droid Serif"/>
              <a:ea typeface="Droid Serif"/>
              <a:cs typeface="Droid Serif"/>
              <a:sym typeface="Droid Serif"/>
            </a:endParaRPr>
          </a:p>
          <a:p>
            <a:pPr lvl="0" rtl="0">
              <a:lnSpc>
                <a:spcPct val="115000"/>
              </a:lnSpc>
              <a:spcBef>
                <a:spcPts val="0"/>
              </a:spcBef>
              <a:buClr>
                <a:schemeClr val="dk1"/>
              </a:buClr>
              <a:buFont typeface="Arial"/>
              <a:buNone/>
            </a:pPr>
            <a:endParaRPr sz="2800" dirty="0">
              <a:solidFill>
                <a:schemeClr val="dk1"/>
              </a:solidFill>
              <a:latin typeface="Droid Serif"/>
              <a:ea typeface="Droid Serif"/>
              <a:cs typeface="Droid Serif"/>
              <a:sym typeface="Droid Serif"/>
            </a:endParaRPr>
          </a:p>
          <a:p>
            <a:pPr lvl="0" rtl="0">
              <a:lnSpc>
                <a:spcPct val="115000"/>
              </a:lnSpc>
              <a:spcBef>
                <a:spcPts val="0"/>
              </a:spcBef>
              <a:buClr>
                <a:schemeClr val="dk1"/>
              </a:buClr>
              <a:buFont typeface="Arial"/>
              <a:buNone/>
            </a:pPr>
            <a:endParaRPr sz="2800" dirty="0">
              <a:solidFill>
                <a:schemeClr val="dk1"/>
              </a:solidFill>
              <a:latin typeface="Droid Serif"/>
              <a:ea typeface="Droid Serif"/>
              <a:cs typeface="Droid Serif"/>
              <a:sym typeface="Droid Serif"/>
            </a:endParaRPr>
          </a:p>
          <a:p>
            <a:pPr lvl="0" rtl="0">
              <a:lnSpc>
                <a:spcPct val="115000"/>
              </a:lnSpc>
              <a:spcBef>
                <a:spcPts val="0"/>
              </a:spcBef>
              <a:buClr>
                <a:schemeClr val="dk1"/>
              </a:buClr>
              <a:buFont typeface="Arial"/>
              <a:buNone/>
            </a:pPr>
            <a:endParaRPr sz="2800" dirty="0">
              <a:solidFill>
                <a:schemeClr val="dk1"/>
              </a:solidFill>
              <a:latin typeface="Droid Serif"/>
              <a:ea typeface="Droid Serif"/>
              <a:cs typeface="Droid Serif"/>
              <a:sym typeface="Droid Serif"/>
            </a:endParaRPr>
          </a:p>
          <a:p>
            <a:pPr lvl="0" rtl="0">
              <a:lnSpc>
                <a:spcPct val="115000"/>
              </a:lnSpc>
              <a:spcBef>
                <a:spcPts val="0"/>
              </a:spcBef>
              <a:buClr>
                <a:schemeClr val="dk1"/>
              </a:buClr>
              <a:buFont typeface="Arial"/>
              <a:buNone/>
            </a:pPr>
            <a:endParaRPr sz="2800" dirty="0">
              <a:solidFill>
                <a:schemeClr val="dk1"/>
              </a:solidFill>
              <a:latin typeface="Droid Serif"/>
              <a:ea typeface="Droid Serif"/>
              <a:cs typeface="Droid Serif"/>
              <a:sym typeface="Droid Serif"/>
            </a:endParaRPr>
          </a:p>
          <a:p>
            <a:pPr lvl="0" rtl="0">
              <a:lnSpc>
                <a:spcPct val="115000"/>
              </a:lnSpc>
              <a:spcBef>
                <a:spcPts val="0"/>
              </a:spcBef>
              <a:buClr>
                <a:schemeClr val="dk1"/>
              </a:buClr>
              <a:buFont typeface="Arial"/>
              <a:buNone/>
            </a:pPr>
            <a:endParaRPr lang="en-US" sz="2800" dirty="0" smtClean="0">
              <a:solidFill>
                <a:schemeClr val="dk1"/>
              </a:solidFill>
              <a:latin typeface="Droid Serif"/>
              <a:ea typeface="Droid Serif"/>
              <a:cs typeface="Droid Serif"/>
              <a:sym typeface="Droid Serif"/>
            </a:endParaRPr>
          </a:p>
          <a:p>
            <a:pPr lvl="0" rtl="0">
              <a:lnSpc>
                <a:spcPct val="115000"/>
              </a:lnSpc>
              <a:spcBef>
                <a:spcPts val="0"/>
              </a:spcBef>
              <a:buClr>
                <a:schemeClr val="dk1"/>
              </a:buClr>
              <a:buFont typeface="Arial"/>
              <a:buNone/>
            </a:pPr>
            <a:endParaRPr lang="en-US" sz="2800" dirty="0">
              <a:solidFill>
                <a:schemeClr val="dk1"/>
              </a:solidFill>
              <a:latin typeface="Droid Serif"/>
              <a:ea typeface="Droid Serif"/>
              <a:cs typeface="Droid Serif"/>
              <a:sym typeface="Droid Serif"/>
            </a:endParaRPr>
          </a:p>
          <a:p>
            <a:pPr lvl="0" rtl="0">
              <a:lnSpc>
                <a:spcPct val="115000"/>
              </a:lnSpc>
              <a:spcBef>
                <a:spcPts val="0"/>
              </a:spcBef>
              <a:buClr>
                <a:schemeClr val="dk1"/>
              </a:buClr>
              <a:buFont typeface="Arial"/>
              <a:buNone/>
            </a:pPr>
            <a:endParaRPr lang="en-US" sz="2800" dirty="0" smtClean="0">
              <a:solidFill>
                <a:schemeClr val="dk1"/>
              </a:solidFill>
              <a:latin typeface="Droid Serif"/>
              <a:ea typeface="Droid Serif"/>
              <a:cs typeface="Droid Serif"/>
              <a:sym typeface="Droid Serif"/>
            </a:endParaRPr>
          </a:p>
          <a:p>
            <a:pPr lvl="0" rtl="0">
              <a:lnSpc>
                <a:spcPct val="115000"/>
              </a:lnSpc>
              <a:spcBef>
                <a:spcPts val="0"/>
              </a:spcBef>
              <a:buClr>
                <a:schemeClr val="dk1"/>
              </a:buClr>
              <a:buFont typeface="Arial"/>
              <a:buNone/>
            </a:pPr>
            <a:endParaRPr lang="en-US" sz="2800" dirty="0">
              <a:solidFill>
                <a:schemeClr val="dk1"/>
              </a:solidFill>
              <a:latin typeface="Droid Serif"/>
              <a:ea typeface="Droid Serif"/>
              <a:cs typeface="Droid Serif"/>
              <a:sym typeface="Droid Serif"/>
            </a:endParaRPr>
          </a:p>
          <a:p>
            <a:pPr lvl="0" rtl="0">
              <a:lnSpc>
                <a:spcPct val="115000"/>
              </a:lnSpc>
              <a:spcBef>
                <a:spcPts val="0"/>
              </a:spcBef>
              <a:buClr>
                <a:schemeClr val="dk1"/>
              </a:buClr>
              <a:buFont typeface="Arial"/>
              <a:buNone/>
            </a:pPr>
            <a:endParaRPr sz="2800" dirty="0">
              <a:solidFill>
                <a:schemeClr val="dk1"/>
              </a:solidFill>
              <a:latin typeface="Droid Serif"/>
              <a:ea typeface="Droid Serif"/>
              <a:cs typeface="Droid Serif"/>
              <a:sym typeface="Droid Serif"/>
            </a:endParaRPr>
          </a:p>
          <a:p>
            <a:pPr lvl="0" rtl="0">
              <a:lnSpc>
                <a:spcPct val="115000"/>
              </a:lnSpc>
              <a:spcBef>
                <a:spcPts val="0"/>
              </a:spcBef>
              <a:buClr>
                <a:schemeClr val="dk1"/>
              </a:buClr>
              <a:buFont typeface="Arial"/>
              <a:buNone/>
            </a:pPr>
            <a:endParaRPr sz="2800" dirty="0">
              <a:solidFill>
                <a:schemeClr val="dk1"/>
              </a:solidFill>
              <a:latin typeface="Droid Serif"/>
              <a:ea typeface="Droid Serif"/>
              <a:cs typeface="Droid Serif"/>
              <a:sym typeface="Droid Serif"/>
            </a:endParaRPr>
          </a:p>
          <a:p>
            <a:pPr lvl="0" rtl="0">
              <a:lnSpc>
                <a:spcPct val="115000"/>
              </a:lnSpc>
              <a:spcBef>
                <a:spcPts val="0"/>
              </a:spcBef>
              <a:buClr>
                <a:schemeClr val="dk1"/>
              </a:buClr>
              <a:buSzPct val="39285"/>
              <a:buFont typeface="Arial"/>
              <a:buNone/>
            </a:pPr>
            <a:r>
              <a:rPr lang="en-US" sz="3600" dirty="0" smtClean="0">
                <a:solidFill>
                  <a:schemeClr val="dk1"/>
                </a:solidFill>
                <a:latin typeface="Times New Roman" panose="02020603050405020304" pitchFamily="18" charset="0"/>
                <a:ea typeface="Droid Serif"/>
                <a:cs typeface="Times New Roman" panose="02020603050405020304" pitchFamily="18" charset="0"/>
                <a:sym typeface="Droid Serif"/>
              </a:rPr>
              <a:t>	Figure </a:t>
            </a:r>
            <a:r>
              <a:rPr lang="en-US" sz="3600" dirty="0">
                <a:solidFill>
                  <a:schemeClr val="dk1"/>
                </a:solidFill>
                <a:latin typeface="Times New Roman" panose="02020603050405020304" pitchFamily="18" charset="0"/>
                <a:ea typeface="Droid Serif"/>
                <a:cs typeface="Times New Roman" panose="02020603050405020304" pitchFamily="18" charset="0"/>
                <a:sym typeface="Droid Serif"/>
              </a:rPr>
              <a:t>A shows the percentage of black residents in Prince Edward and </a:t>
            </a:r>
            <a:r>
              <a:rPr lang="en-US" sz="3600" dirty="0" smtClean="0">
                <a:solidFill>
                  <a:schemeClr val="dk1"/>
                </a:solidFill>
                <a:latin typeface="Times New Roman" panose="02020603050405020304" pitchFamily="18" charset="0"/>
                <a:ea typeface="Droid Serif"/>
                <a:cs typeface="Times New Roman" panose="02020603050405020304" pitchFamily="18" charset="0"/>
                <a:sym typeface="Droid Serif"/>
              </a:rPr>
              <a:t>its</a:t>
            </a:r>
            <a:r>
              <a:rPr lang="en-US" sz="3600" dirty="0" smtClean="0">
                <a:solidFill>
                  <a:schemeClr val="dk1"/>
                </a:solidFill>
                <a:latin typeface="Times New Roman" panose="02020603050405020304" pitchFamily="18" charset="0"/>
                <a:ea typeface="Droid Serif"/>
                <a:cs typeface="Times New Roman" panose="02020603050405020304" pitchFamily="18" charset="0"/>
                <a:sym typeface="Droid Serif"/>
              </a:rPr>
              <a:t> </a:t>
            </a:r>
            <a:r>
              <a:rPr lang="en-US" sz="3600" dirty="0">
                <a:solidFill>
                  <a:schemeClr val="dk1"/>
                </a:solidFill>
                <a:latin typeface="Times New Roman" panose="02020603050405020304" pitchFamily="18" charset="0"/>
                <a:ea typeface="Droid Serif"/>
                <a:cs typeface="Times New Roman" panose="02020603050405020304" pitchFamily="18" charset="0"/>
                <a:sym typeface="Droid Serif"/>
              </a:rPr>
              <a:t>surrounding counties </a:t>
            </a:r>
            <a:r>
              <a:rPr lang="en-US" sz="3600" dirty="0" smtClean="0">
                <a:solidFill>
                  <a:schemeClr val="dk1"/>
                </a:solidFill>
                <a:latin typeface="Times New Roman" panose="02020603050405020304" pitchFamily="18" charset="0"/>
                <a:ea typeface="Droid Serif"/>
                <a:cs typeface="Times New Roman" panose="02020603050405020304" pitchFamily="18" charset="0"/>
                <a:sym typeface="Droid Serif"/>
              </a:rPr>
              <a:t>from 1950 </a:t>
            </a:r>
            <a:r>
              <a:rPr lang="en-US" sz="3600" dirty="0">
                <a:solidFill>
                  <a:schemeClr val="dk1"/>
                </a:solidFill>
                <a:latin typeface="Times New Roman" panose="02020603050405020304" pitchFamily="18" charset="0"/>
                <a:ea typeface="Droid Serif"/>
                <a:cs typeface="Times New Roman" panose="02020603050405020304" pitchFamily="18" charset="0"/>
                <a:sym typeface="Droid Serif"/>
              </a:rPr>
              <a:t>and 2014. The percentage of black residents decreased in all the observed </a:t>
            </a:r>
            <a:r>
              <a:rPr lang="en-US" sz="3600" dirty="0" smtClean="0">
                <a:solidFill>
                  <a:schemeClr val="dk1"/>
                </a:solidFill>
                <a:latin typeface="Times New Roman" panose="02020603050405020304" pitchFamily="18" charset="0"/>
                <a:ea typeface="Droid Serif"/>
                <a:cs typeface="Times New Roman" panose="02020603050405020304" pitchFamily="18" charset="0"/>
                <a:sym typeface="Droid Serif"/>
              </a:rPr>
              <a:t>counties by an average of 15.6 percent. </a:t>
            </a:r>
            <a:r>
              <a:rPr lang="en-US" sz="3600" dirty="0">
                <a:solidFill>
                  <a:schemeClr val="dk1"/>
                </a:solidFill>
                <a:latin typeface="Times New Roman" panose="02020603050405020304" pitchFamily="18" charset="0"/>
                <a:ea typeface="Droid Serif"/>
                <a:cs typeface="Times New Roman" panose="02020603050405020304" pitchFamily="18" charset="0"/>
                <a:sym typeface="Droid Serif"/>
              </a:rPr>
              <a:t>Figure B displays the percentage of black public school students in the eight </a:t>
            </a:r>
            <a:r>
              <a:rPr lang="en-US" sz="3600" dirty="0" smtClean="0">
                <a:solidFill>
                  <a:schemeClr val="dk1"/>
                </a:solidFill>
                <a:latin typeface="Times New Roman" panose="02020603050405020304" pitchFamily="18" charset="0"/>
                <a:ea typeface="Droid Serif"/>
                <a:cs typeface="Times New Roman" panose="02020603050405020304" pitchFamily="18" charset="0"/>
                <a:sym typeface="Droid Serif"/>
              </a:rPr>
              <a:t>counties. </a:t>
            </a:r>
            <a:r>
              <a:rPr lang="en-US" sz="3600" dirty="0" smtClean="0">
                <a:solidFill>
                  <a:schemeClr val="dk1"/>
                </a:solidFill>
                <a:latin typeface="Times New Roman" panose="02020603050405020304" pitchFamily="18" charset="0"/>
                <a:ea typeface="Droid Serif"/>
                <a:cs typeface="Times New Roman" panose="02020603050405020304" pitchFamily="18" charset="0"/>
                <a:sym typeface="Droid Serif"/>
              </a:rPr>
              <a:t>Likewise, with the decrease of black residents, there was a decrease of black student public school enrollment by an average of 14.8 percent. </a:t>
            </a:r>
            <a:r>
              <a:rPr lang="en-US" sz="3600" dirty="0" smtClean="0">
                <a:solidFill>
                  <a:schemeClr val="dk1"/>
                </a:solidFill>
                <a:latin typeface="Times New Roman" panose="02020603050405020304" pitchFamily="18" charset="0"/>
                <a:ea typeface="Droid Serif"/>
                <a:cs typeface="Times New Roman" panose="02020603050405020304" pitchFamily="18" charset="0"/>
                <a:sym typeface="Droid Serif"/>
              </a:rPr>
              <a:t> </a:t>
            </a:r>
            <a:r>
              <a:rPr lang="en-US" sz="3600" dirty="0">
                <a:solidFill>
                  <a:schemeClr val="dk1"/>
                </a:solidFill>
                <a:latin typeface="Times New Roman" panose="02020603050405020304" pitchFamily="18" charset="0"/>
                <a:ea typeface="Droid Serif"/>
                <a:cs typeface="Times New Roman" panose="02020603050405020304" pitchFamily="18" charset="0"/>
                <a:sym typeface="Droid Serif"/>
              </a:rPr>
              <a:t>Figure C shows the change in the percentage of black residents and the percent of black students. </a:t>
            </a:r>
            <a:r>
              <a:rPr lang="en-US" sz="3600" dirty="0" smtClean="0">
                <a:solidFill>
                  <a:schemeClr val="dk1"/>
                </a:solidFill>
                <a:latin typeface="Times New Roman" panose="02020603050405020304" pitchFamily="18" charset="0"/>
                <a:ea typeface="Droid Serif"/>
                <a:cs typeface="Times New Roman" panose="02020603050405020304" pitchFamily="18" charset="0"/>
                <a:sym typeface="Droid Serif"/>
              </a:rPr>
              <a:t>Theoretically, the </a:t>
            </a:r>
            <a:r>
              <a:rPr lang="en-US" sz="3600" dirty="0">
                <a:solidFill>
                  <a:schemeClr val="dk1"/>
                </a:solidFill>
                <a:latin typeface="Times New Roman" panose="02020603050405020304" pitchFamily="18" charset="0"/>
                <a:ea typeface="Droid Serif"/>
                <a:cs typeface="Times New Roman" panose="02020603050405020304" pitchFamily="18" charset="0"/>
                <a:sym typeface="Droid Serif"/>
              </a:rPr>
              <a:t>change in percent of black public school students should </a:t>
            </a:r>
            <a:r>
              <a:rPr lang="en-US" sz="3600" dirty="0" smtClean="0">
                <a:solidFill>
                  <a:schemeClr val="dk1"/>
                </a:solidFill>
                <a:latin typeface="Times New Roman" panose="02020603050405020304" pitchFamily="18" charset="0"/>
                <a:ea typeface="Droid Serif"/>
                <a:cs typeface="Times New Roman" panose="02020603050405020304" pitchFamily="18" charset="0"/>
                <a:sym typeface="Droid Serif"/>
              </a:rPr>
              <a:t>be similar</a:t>
            </a:r>
            <a:r>
              <a:rPr lang="en-US" sz="3600" dirty="0" smtClean="0">
                <a:solidFill>
                  <a:schemeClr val="dk1"/>
                </a:solidFill>
                <a:latin typeface="Times New Roman" panose="02020603050405020304" pitchFamily="18" charset="0"/>
                <a:ea typeface="Droid Serif"/>
                <a:cs typeface="Times New Roman" panose="02020603050405020304" pitchFamily="18" charset="0"/>
                <a:sym typeface="Droid Serif"/>
              </a:rPr>
              <a:t> </a:t>
            </a:r>
            <a:r>
              <a:rPr lang="en-US" sz="3600" dirty="0">
                <a:solidFill>
                  <a:schemeClr val="dk1"/>
                </a:solidFill>
                <a:latin typeface="Times New Roman" panose="02020603050405020304" pitchFamily="18" charset="0"/>
                <a:ea typeface="Droid Serif"/>
                <a:cs typeface="Times New Roman" panose="02020603050405020304" pitchFamily="18" charset="0"/>
                <a:sym typeface="Droid Serif"/>
              </a:rPr>
              <a:t>the percent of black </a:t>
            </a:r>
            <a:r>
              <a:rPr lang="en-US" sz="3600" dirty="0" smtClean="0">
                <a:solidFill>
                  <a:schemeClr val="dk1"/>
                </a:solidFill>
                <a:latin typeface="Times New Roman" panose="02020603050405020304" pitchFamily="18" charset="0"/>
                <a:ea typeface="Droid Serif"/>
                <a:cs typeface="Times New Roman" panose="02020603050405020304" pitchFamily="18" charset="0"/>
                <a:sym typeface="Droid Serif"/>
              </a:rPr>
              <a:t>residents in each of the counties. However</a:t>
            </a:r>
            <a:r>
              <a:rPr lang="en-US" sz="3600" dirty="0">
                <a:solidFill>
                  <a:schemeClr val="dk1"/>
                </a:solidFill>
                <a:latin typeface="Times New Roman" panose="02020603050405020304" pitchFamily="18" charset="0"/>
                <a:ea typeface="Droid Serif"/>
                <a:cs typeface="Times New Roman" panose="02020603050405020304" pitchFamily="18" charset="0"/>
                <a:sym typeface="Droid Serif"/>
              </a:rPr>
              <a:t>, </a:t>
            </a:r>
            <a:r>
              <a:rPr lang="en-US" sz="3600" dirty="0" smtClean="0">
                <a:solidFill>
                  <a:schemeClr val="dk1"/>
                </a:solidFill>
                <a:latin typeface="Times New Roman" panose="02020603050405020304" pitchFamily="18" charset="0"/>
                <a:ea typeface="Droid Serif"/>
                <a:cs typeface="Times New Roman" panose="02020603050405020304" pitchFamily="18" charset="0"/>
                <a:sym typeface="Droid Serif"/>
              </a:rPr>
              <a:t>uniquely in</a:t>
            </a:r>
            <a:r>
              <a:rPr lang="en-US" sz="3600" dirty="0" smtClean="0">
                <a:solidFill>
                  <a:schemeClr val="dk1"/>
                </a:solidFill>
                <a:latin typeface="Times New Roman" panose="02020603050405020304" pitchFamily="18" charset="0"/>
                <a:ea typeface="Droid Serif"/>
                <a:cs typeface="Times New Roman" panose="02020603050405020304" pitchFamily="18" charset="0"/>
                <a:sym typeface="Droid Serif"/>
              </a:rPr>
              <a:t> PEC </a:t>
            </a:r>
            <a:r>
              <a:rPr lang="en-US" sz="3600" dirty="0">
                <a:solidFill>
                  <a:schemeClr val="dk1"/>
                </a:solidFill>
                <a:latin typeface="Times New Roman" panose="02020603050405020304" pitchFamily="18" charset="0"/>
                <a:ea typeface="Droid Serif"/>
                <a:cs typeface="Times New Roman" panose="02020603050405020304" pitchFamily="18" charset="0"/>
                <a:sym typeface="Droid Serif"/>
              </a:rPr>
              <a:t>the percent of black residents </a:t>
            </a:r>
            <a:r>
              <a:rPr lang="en-US" sz="3600" dirty="0" smtClean="0">
                <a:solidFill>
                  <a:schemeClr val="dk1"/>
                </a:solidFill>
                <a:latin typeface="Times New Roman" panose="02020603050405020304" pitchFamily="18" charset="0"/>
                <a:ea typeface="Droid Serif"/>
                <a:cs typeface="Times New Roman" panose="02020603050405020304" pitchFamily="18" charset="0"/>
                <a:sym typeface="Droid Serif"/>
              </a:rPr>
              <a:t>had greatly </a:t>
            </a:r>
            <a:r>
              <a:rPr lang="en-US" sz="3600" dirty="0">
                <a:solidFill>
                  <a:schemeClr val="dk1"/>
                </a:solidFill>
                <a:latin typeface="Times New Roman" panose="02020603050405020304" pitchFamily="18" charset="0"/>
                <a:ea typeface="Droid Serif"/>
                <a:cs typeface="Times New Roman" panose="02020603050405020304" pitchFamily="18" charset="0"/>
                <a:sym typeface="Droid Serif"/>
              </a:rPr>
              <a:t>decreased </a:t>
            </a:r>
            <a:r>
              <a:rPr lang="en-US" sz="3600" dirty="0" smtClean="0">
                <a:solidFill>
                  <a:schemeClr val="dk1"/>
                </a:solidFill>
                <a:latin typeface="Times New Roman" panose="02020603050405020304" pitchFamily="18" charset="0"/>
                <a:ea typeface="Droid Serif"/>
                <a:cs typeface="Times New Roman" panose="02020603050405020304" pitchFamily="18" charset="0"/>
                <a:sym typeface="Droid Serif"/>
              </a:rPr>
              <a:t>as compared</a:t>
            </a:r>
            <a:r>
              <a:rPr lang="en-US" sz="3600" dirty="0" smtClean="0">
                <a:solidFill>
                  <a:schemeClr val="dk1"/>
                </a:solidFill>
                <a:latin typeface="Times New Roman" panose="02020603050405020304" pitchFamily="18" charset="0"/>
                <a:ea typeface="Droid Serif"/>
                <a:cs typeface="Times New Roman" panose="02020603050405020304" pitchFamily="18" charset="0"/>
                <a:sym typeface="Droid Serif"/>
              </a:rPr>
              <a:t>  to the increase in the percent </a:t>
            </a:r>
            <a:r>
              <a:rPr lang="en-US" sz="3600" dirty="0">
                <a:solidFill>
                  <a:schemeClr val="dk1"/>
                </a:solidFill>
                <a:latin typeface="Times New Roman" panose="02020603050405020304" pitchFamily="18" charset="0"/>
                <a:ea typeface="Droid Serif"/>
                <a:cs typeface="Times New Roman" panose="02020603050405020304" pitchFamily="18" charset="0"/>
                <a:sym typeface="Droid Serif"/>
              </a:rPr>
              <a:t>of black </a:t>
            </a:r>
            <a:r>
              <a:rPr lang="en-US" sz="3600" dirty="0" smtClean="0">
                <a:solidFill>
                  <a:schemeClr val="dk1"/>
                </a:solidFill>
                <a:latin typeface="Times New Roman" panose="02020603050405020304" pitchFamily="18" charset="0"/>
                <a:ea typeface="Droid Serif"/>
                <a:cs typeface="Times New Roman" panose="02020603050405020304" pitchFamily="18" charset="0"/>
                <a:sym typeface="Droid Serif"/>
              </a:rPr>
              <a:t>student enrollment. Therefore in PEC, Racial Threat Theory can be observed because there </a:t>
            </a:r>
            <a:r>
              <a:rPr lang="en-US" sz="3600" dirty="0" smtClean="0">
                <a:solidFill>
                  <a:schemeClr val="dk1"/>
                </a:solidFill>
                <a:latin typeface="Times New Roman" panose="02020603050405020304" pitchFamily="18" charset="0"/>
                <a:ea typeface="Droid Serif"/>
                <a:cs typeface="Times New Roman" panose="02020603050405020304" pitchFamily="18" charset="0"/>
                <a:sym typeface="Droid Serif"/>
              </a:rPr>
              <a:t>is now a smaller percentage of white students in PEC’s public schools while there is a higher percentage of white residents in PEC.</a:t>
            </a:r>
            <a:endParaRPr lang="en-US" sz="3600" dirty="0">
              <a:solidFill>
                <a:schemeClr val="dk1"/>
              </a:solidFill>
              <a:latin typeface="Times New Roman" panose="02020603050405020304" pitchFamily="18" charset="0"/>
              <a:ea typeface="Droid Serif"/>
              <a:cs typeface="Times New Roman" panose="02020603050405020304" pitchFamily="18" charset="0"/>
              <a:sym typeface="Droid Serif"/>
            </a:endParaRPr>
          </a:p>
        </p:txBody>
      </p:sp>
      <p:pic>
        <p:nvPicPr>
          <p:cNvPr id="2" name="Picture 1"/>
          <p:cNvPicPr>
            <a:picLocks noChangeAspect="1"/>
          </p:cNvPicPr>
          <p:nvPr/>
        </p:nvPicPr>
        <p:blipFill>
          <a:blip r:embed="rId3"/>
          <a:stretch>
            <a:fillRect/>
          </a:stretch>
        </p:blipFill>
        <p:spPr>
          <a:xfrm>
            <a:off x="13743036" y="6905673"/>
            <a:ext cx="11566249" cy="6945909"/>
          </a:xfrm>
          <a:prstGeom prst="rect">
            <a:avLst/>
          </a:prstGeom>
        </p:spPr>
      </p:pic>
      <p:pic>
        <p:nvPicPr>
          <p:cNvPr id="4" name="Picture 3"/>
          <p:cNvPicPr>
            <a:picLocks noChangeAspect="1"/>
          </p:cNvPicPr>
          <p:nvPr/>
        </p:nvPicPr>
        <p:blipFill>
          <a:blip r:embed="rId4"/>
          <a:stretch>
            <a:fillRect/>
          </a:stretch>
        </p:blipFill>
        <p:spPr>
          <a:xfrm>
            <a:off x="26028452" y="6905673"/>
            <a:ext cx="11787356" cy="6945909"/>
          </a:xfrm>
          <a:prstGeom prst="rect">
            <a:avLst/>
          </a:prstGeom>
        </p:spPr>
      </p:pic>
      <p:pic>
        <p:nvPicPr>
          <p:cNvPr id="5" name="Picture 4"/>
          <p:cNvPicPr>
            <a:picLocks noChangeAspect="1"/>
          </p:cNvPicPr>
          <p:nvPr/>
        </p:nvPicPr>
        <p:blipFill>
          <a:blip r:embed="rId5"/>
          <a:stretch>
            <a:fillRect/>
          </a:stretch>
        </p:blipFill>
        <p:spPr>
          <a:xfrm>
            <a:off x="19841625" y="13989037"/>
            <a:ext cx="11566249" cy="6945909"/>
          </a:xfrm>
          <a:prstGeom prst="rect">
            <a:avLst/>
          </a:prstGeom>
        </p:spPr>
      </p:pic>
      <p:sp>
        <p:nvSpPr>
          <p:cNvPr id="6" name="TextBox 5"/>
          <p:cNvSpPr txBox="1"/>
          <p:nvPr/>
        </p:nvSpPr>
        <p:spPr>
          <a:xfrm>
            <a:off x="13743036" y="13989037"/>
            <a:ext cx="3245553" cy="646331"/>
          </a:xfrm>
          <a:prstGeom prst="rect">
            <a:avLst/>
          </a:prstGeom>
          <a:noFill/>
        </p:spPr>
        <p:txBody>
          <a:bodyPr wrap="square" rtlCol="0">
            <a:spAutoFit/>
          </a:bodyPr>
          <a:lstStyle/>
          <a:p>
            <a:r>
              <a:rPr lang="en-US" sz="3600" dirty="0" smtClean="0"/>
              <a:t>Figure A</a:t>
            </a:r>
            <a:endParaRPr lang="en-US" sz="3600" dirty="0"/>
          </a:p>
        </p:txBody>
      </p:sp>
      <p:sp>
        <p:nvSpPr>
          <p:cNvPr id="27" name="TextBox 26"/>
          <p:cNvSpPr txBox="1"/>
          <p:nvPr/>
        </p:nvSpPr>
        <p:spPr>
          <a:xfrm>
            <a:off x="36069630" y="13989036"/>
            <a:ext cx="2099972" cy="646332"/>
          </a:xfrm>
          <a:prstGeom prst="rect">
            <a:avLst/>
          </a:prstGeom>
          <a:noFill/>
        </p:spPr>
        <p:txBody>
          <a:bodyPr wrap="square" rtlCol="0">
            <a:spAutoFit/>
          </a:bodyPr>
          <a:lstStyle/>
          <a:p>
            <a:r>
              <a:rPr lang="en-US" sz="3600" dirty="0" smtClean="0"/>
              <a:t>Figure B</a:t>
            </a:r>
            <a:endParaRPr lang="en-US" sz="3600" dirty="0"/>
          </a:p>
        </p:txBody>
      </p:sp>
      <p:sp>
        <p:nvSpPr>
          <p:cNvPr id="28" name="TextBox 27"/>
          <p:cNvSpPr txBox="1"/>
          <p:nvPr/>
        </p:nvSpPr>
        <p:spPr>
          <a:xfrm>
            <a:off x="17696181" y="17461991"/>
            <a:ext cx="3245553" cy="646331"/>
          </a:xfrm>
          <a:prstGeom prst="rect">
            <a:avLst/>
          </a:prstGeom>
          <a:noFill/>
        </p:spPr>
        <p:txBody>
          <a:bodyPr wrap="square" rtlCol="0">
            <a:spAutoFit/>
          </a:bodyPr>
          <a:lstStyle/>
          <a:p>
            <a:r>
              <a:rPr lang="en-US" sz="3600" dirty="0" smtClean="0"/>
              <a:t>Figure C</a:t>
            </a:r>
            <a:endParaRPr lang="en-US" sz="3600" dirty="0"/>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118</Words>
  <Application>Microsoft Office PowerPoint</Application>
  <PresentationFormat>Custom</PresentationFormat>
  <Paragraphs>64</Paragraphs>
  <Slides>1</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vt:i4>
      </vt:variant>
    </vt:vector>
  </HeadingPairs>
  <TitlesOfParts>
    <vt:vector size="8" baseType="lpstr">
      <vt:lpstr>Calibri</vt:lpstr>
      <vt:lpstr>Arial</vt:lpstr>
      <vt:lpstr>Times New Roman</vt:lpstr>
      <vt:lpstr>Droid Serif</vt:lpstr>
      <vt:lpstr>Helvetica Neue</vt:lpstr>
      <vt:lpstr>Default Design</vt:lpstr>
      <vt:lpstr>Default Design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Torie Allen</dc:creator>
  <cp:lastModifiedBy>Walter Coleman</cp:lastModifiedBy>
  <cp:revision>42</cp:revision>
  <dcterms:modified xsi:type="dcterms:W3CDTF">2015-11-20T20:48:42Z</dcterms:modified>
</cp:coreProperties>
</file>