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1" r:id="rId3"/>
    <p:sldId id="260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3A072B-96CD-48E5-B348-EF457B175F18}" v="55" dt="2019-11-21T19:27:05.5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9BA32D9-8276-4263-A7C1-66FBEC1A43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2729" y="5499895"/>
            <a:ext cx="9638443" cy="484633"/>
          </a:xfrm>
        </p:spPr>
        <p:txBody>
          <a:bodyPr>
            <a:normAutofit/>
          </a:bodyPr>
          <a:lstStyle/>
          <a:p>
            <a:r>
              <a:rPr lang="en-US" sz="1900"/>
              <a:t>Panel presentation by Lindsey, Ethan </a:t>
            </a:r>
            <a:r>
              <a:rPr lang="en-US" sz="1900" err="1"/>
              <a:t>Lewter</a:t>
            </a:r>
            <a:r>
              <a:rPr lang="en-US" sz="1900"/>
              <a:t>, Maggie Bryant, Hannah Harrington, and Zion Keen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167985-D6E9-40FF-97C0-4B6D373E8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68" y="640080"/>
            <a:ext cx="10911865" cy="462686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801362-349C-44BE-BEF6-8E926E1D3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6" y="804672"/>
            <a:ext cx="10579608" cy="4297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2B045B-7992-4A03-97BE-72D750F207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2729" y="1289303"/>
            <a:ext cx="9638443" cy="3339303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5000"/>
              <a:t>The ‘sexy psychopath’ and toxic masculinity </a:t>
            </a:r>
          </a:p>
        </p:txBody>
      </p:sp>
    </p:spTree>
    <p:extLst>
      <p:ext uri="{BB962C8B-B14F-4D97-AF65-F5344CB8AC3E}">
        <p14:creationId xmlns:p14="http://schemas.microsoft.com/office/powerpoint/2010/main" val="2154820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3CD31-E66A-48D1-B78C-03D47222A7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98590" y="988741"/>
            <a:ext cx="5888754" cy="4880518"/>
          </a:xfrm>
          <a:noFill/>
          <a:ln>
            <a:noFill/>
          </a:ln>
        </p:spPr>
        <p:txBody>
          <a:bodyPr wrap="square">
            <a:normAutofit/>
          </a:bodyPr>
          <a:lstStyle/>
          <a:p>
            <a:pPr algn="l"/>
            <a:r>
              <a:rPr lang="en-US" sz="4800">
                <a:solidFill>
                  <a:schemeClr val="tx1"/>
                </a:solidFill>
              </a:rPr>
              <a:t>The ‘sexy psychopath’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5BD17F-C95C-40ED-8D04-03295D46F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03DEB5-0B19-4F8E-84E2-00F5861C96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F4D1E-59CA-421F-9695-1FF345B970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7700" y="2007220"/>
            <a:ext cx="2357553" cy="2843560"/>
          </a:xfrm>
        </p:spPr>
        <p:txBody>
          <a:bodyPr anchor="ctr"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Lindsey Marquardt</a:t>
            </a:r>
          </a:p>
        </p:txBody>
      </p:sp>
    </p:spTree>
    <p:extLst>
      <p:ext uri="{BB962C8B-B14F-4D97-AF65-F5344CB8AC3E}">
        <p14:creationId xmlns:p14="http://schemas.microsoft.com/office/powerpoint/2010/main" val="183000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574A4B25-0113-457C-B503-DD67DDD673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" b="21351"/>
          <a:stretch/>
        </p:blipFill>
        <p:spPr>
          <a:xfrm>
            <a:off x="321724" y="321732"/>
            <a:ext cx="5728548" cy="6214533"/>
          </a:xfrm>
          <a:prstGeom prst="rect">
            <a:avLst/>
          </a:prstGeom>
        </p:spPr>
      </p:pic>
      <p:pic>
        <p:nvPicPr>
          <p:cNvPr id="9" name="Picture 8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537B0E17-2730-4547-BB99-92DDFB74EE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446" r="1" b="6447"/>
          <a:stretch/>
        </p:blipFill>
        <p:spPr>
          <a:xfrm>
            <a:off x="6141728" y="321732"/>
            <a:ext cx="5728547" cy="621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403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F47E20B-1205-4238-A82B-90EF577F3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3567AC-EB9A-47A9-B6EC-B5BDB73B1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948072-7FD2-47CF-BC59-156D41738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820010"/>
            <a:ext cx="3415288" cy="3212654"/>
          </a:xfrm>
          <a:noFill/>
          <a:ln>
            <a:solidFill>
              <a:schemeClr val="bg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800" dirty="0">
                <a:solidFill>
                  <a:schemeClr val="bg1"/>
                </a:solidFill>
              </a:rPr>
              <a:t>Khalil Wheeler- Weaver</a:t>
            </a:r>
          </a:p>
        </p:txBody>
      </p:sp>
      <p:pic>
        <p:nvPicPr>
          <p:cNvPr id="5" name="Content Placeholder 4" descr="A group of people standing in a room&#10;&#10;Description automatically generated">
            <a:extLst>
              <a:ext uri="{FF2B5EF4-FFF2-40B4-BE49-F238E27FC236}">
                <a16:creationId xmlns:a16="http://schemas.microsoft.com/office/drawing/2014/main" id="{43BC3027-5457-4A06-9001-8095E0AEEF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105" r="10605" b="-1"/>
          <a:stretch/>
        </p:blipFill>
        <p:spPr>
          <a:xfrm>
            <a:off x="4654297" y="10"/>
            <a:ext cx="7537702" cy="685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773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person, woman, looking, man&#10;&#10;Description automatically generated">
            <a:extLst>
              <a:ext uri="{FF2B5EF4-FFF2-40B4-BE49-F238E27FC236}">
                <a16:creationId xmlns:a16="http://schemas.microsoft.com/office/drawing/2014/main" id="{21441900-E50A-4A86-BDB7-BBDD8170C0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40"/>
          <a:stretch/>
        </p:blipFill>
        <p:spPr>
          <a:xfrm>
            <a:off x="3768859" y="0"/>
            <a:ext cx="46542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043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7D3A4E0-C908-4EA9-ABDF-E82AD6BDE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D24030-9430-4FE1-9657-7BEB460305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63323"/>
            <a:ext cx="8991600" cy="1692771"/>
          </a:xfrm>
        </p:spPr>
        <p:txBody>
          <a:bodyPr>
            <a:normAutofit/>
          </a:bodyPr>
          <a:lstStyle/>
          <a:p>
            <a:r>
              <a:rPr lang="en-US"/>
              <a:t>Changing the female victim narrative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50D03-5BD3-4610-90A0-51E38591DE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9220" y="5374888"/>
            <a:ext cx="3995955" cy="758282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bg1"/>
                </a:solidFill>
              </a:rPr>
              <a:t>Zion Keen</a:t>
            </a:r>
          </a:p>
        </p:txBody>
      </p:sp>
    </p:spTree>
    <p:extLst>
      <p:ext uri="{BB962C8B-B14F-4D97-AF65-F5344CB8AC3E}">
        <p14:creationId xmlns:p14="http://schemas.microsoft.com/office/powerpoint/2010/main" val="177214047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Parcel</vt:lpstr>
      <vt:lpstr>The ‘sexy psychopath’ and toxic masculinity </vt:lpstr>
      <vt:lpstr>The ‘sexy psychopath’</vt:lpstr>
      <vt:lpstr>PowerPoint Presentation</vt:lpstr>
      <vt:lpstr>Khalil Wheeler- Weaver</vt:lpstr>
      <vt:lpstr>PowerPoint Presentation</vt:lpstr>
      <vt:lpstr>Changing the female victim narrative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‘sexy psychopath’ and toxic masculinity </dc:title>
  <dc:creator>Maggie Bryant</dc:creator>
  <cp:lastModifiedBy>Maggie Bryant</cp:lastModifiedBy>
  <cp:revision>1</cp:revision>
  <dcterms:created xsi:type="dcterms:W3CDTF">2019-11-21T19:27:35Z</dcterms:created>
  <dcterms:modified xsi:type="dcterms:W3CDTF">2019-11-21T19:28:13Z</dcterms:modified>
</cp:coreProperties>
</file>