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62" r:id="rId4"/>
    <p:sldId id="260" r:id="rId5"/>
    <p:sldId id="261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42" d="100"/>
          <a:sy n="42" d="100"/>
        </p:scale>
        <p:origin x="3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4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5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3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9/22/2019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278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cyborgmom.blogspot.com/2017/04/atozchallenge-hotman-otherworldly-men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r.com/ted-bundy-case-explained-forensic-psychologist-2019-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nsider.com/netflix-asks-viewers-to-stop-obsessing-over-serial-killer-ted-bundys-hotness-2019-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lare.com/celebrity/zac-efron-as-ted-bundy/" TargetMode="External"/><Relationship Id="rId4" Type="http://schemas.openxmlformats.org/officeDocument/2006/relationships/hyperlink" Target="https://en.wikipedia.org/wiki/Zac_Efr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nn_Badgle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imdb.com/name/nm0051509/" TargetMode="External"/><Relationship Id="rId4" Type="http://schemas.openxmlformats.org/officeDocument/2006/relationships/hyperlink" Target="https://movietvtechgeeks.com/eric-bana-talks-dirty-john-bad-guys-and-getting-into-a-psychopaths-minds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nownext.com/lucifer-tom-ellis-thirst-tweets-butt-shirtless/05/2019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s://www.interviewmagazine.com/culture/tom-ell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pinterest.com/pin/669980882038313637/?lp=true" TargetMode="External"/><Relationship Id="rId4" Type="http://schemas.openxmlformats.org/officeDocument/2006/relationships/hyperlink" Target="https://www.charactour.com/hub/characters/view/Stefan-Salvatore.The-Vampire-Diar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AB1576-69B8-425E-A968-EE5A160D69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6853" b="13642"/>
          <a:stretch/>
        </p:blipFill>
        <p:spPr>
          <a:xfrm>
            <a:off x="20" y="-729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BD5183-5F09-4646-98CC-3761050B2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dirty="0"/>
              <a:t>The charismatic killer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3019C-02AF-4292-9FD2-25C7698EE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Maggie Bryant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BD3E2-1FB6-44F1-A272-14C64BE16101}"/>
              </a:ext>
            </a:extLst>
          </p:cNvPr>
          <p:cNvSpPr txBox="1"/>
          <p:nvPr/>
        </p:nvSpPr>
        <p:spPr>
          <a:xfrm>
            <a:off x="1000603" y="6369652"/>
            <a:ext cx="4398711" cy="23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thecyborgmom.blogspot.com/2017/04/atozchallenge-hotman-otherworldly-men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7248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A9C548-0579-4864-92A3-093842E89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ed Bundy">
            <a:extLst>
              <a:ext uri="{FF2B5EF4-FFF2-40B4-BE49-F238E27FC236}">
                <a16:creationId xmlns:a16="http://schemas.microsoft.com/office/drawing/2014/main" id="{AA26EF3C-6178-4DF2-8EFB-BD9FD0243E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1290" b="-2"/>
          <a:stretch/>
        </p:blipFill>
        <p:spPr bwMode="auto">
          <a:xfrm>
            <a:off x="20" y="10"/>
            <a:ext cx="675684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57525A5F-CDD4-4EB3-9187-2A0E9EA15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8F5B423-DA6A-4E80-B3CA-549A442C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81DC1-6656-4DB8-8F94-82A53DCCCE96}"/>
              </a:ext>
            </a:extLst>
          </p:cNvPr>
          <p:cNvSpPr txBox="1"/>
          <p:nvPr/>
        </p:nvSpPr>
        <p:spPr>
          <a:xfrm>
            <a:off x="7957225" y="1704306"/>
            <a:ext cx="2978281" cy="4034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3"/>
              </a:rPr>
              <a:t>Forensic psychologist and FBI consultant Darrel Turner told INSIDER</a:t>
            </a:r>
            <a:r>
              <a:rPr lang="en-US" sz="2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 …“he was charming and handsome and a charismatic young man.“</a:t>
            </a:r>
          </a:p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endParaRPr lang="en-US" sz="2000" cap="all" spc="-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hlinkClick r:id="rId4"/>
              </a:rPr>
              <a:t>https://www.insider.com/netflix-asks-viewers-to-stop-obsessing-over-serial-killer-ted-bundys-hotness-2019-1</a:t>
            </a:r>
            <a:endParaRPr lang="en-US" sz="2000" cap="all" spc="-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38170B5-3ECC-493B-85FA-6905971AD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8DD37B8-B6EA-49DC-90EF-F4E359454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00F7FF8-41E5-4585-AFDC-54EA8B275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AE2A71D-F8BA-4E4F-88A8-1F5FD5DF1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6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 result for zac efron">
            <a:extLst>
              <a:ext uri="{FF2B5EF4-FFF2-40B4-BE49-F238E27FC236}">
                <a16:creationId xmlns:a16="http://schemas.microsoft.com/office/drawing/2014/main" id="{B81618A0-4578-4196-A904-887F461F42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r="-1" b="18110"/>
          <a:stretch/>
        </p:blipFill>
        <p:spPr bwMode="auto">
          <a:xfrm>
            <a:off x="643465" y="643467"/>
            <a:ext cx="5044712" cy="523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zac efron">
            <a:extLst>
              <a:ext uri="{FF2B5EF4-FFF2-40B4-BE49-F238E27FC236}">
                <a16:creationId xmlns:a16="http://schemas.microsoft.com/office/drawing/2014/main" id="{196BAA89-1CEF-4D23-93E6-EC1A95C6B7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1619"/>
          <a:stretch/>
        </p:blipFill>
        <p:spPr bwMode="auto">
          <a:xfrm>
            <a:off x="6732423" y="643467"/>
            <a:ext cx="5044712" cy="523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86C6-DF17-496D-979A-ECDB4295F697}"/>
              </a:ext>
            </a:extLst>
          </p:cNvPr>
          <p:cNvSpPr txBox="1"/>
          <p:nvPr/>
        </p:nvSpPr>
        <p:spPr>
          <a:xfrm>
            <a:off x="1411392" y="5875020"/>
            <a:ext cx="9369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https://en.wikipedia.org/wiki/Zac_Efron</a:t>
            </a:r>
            <a:r>
              <a:rPr lang="en-US" dirty="0"/>
              <a:t>		</a:t>
            </a:r>
            <a:r>
              <a:rPr lang="en-US" dirty="0">
                <a:hlinkClick r:id="rId5"/>
              </a:rPr>
              <a:t>https://www.flare.com/celebrity/zac-efron-as-ted-bundy/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0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enn badgley">
            <a:extLst>
              <a:ext uri="{FF2B5EF4-FFF2-40B4-BE49-F238E27FC236}">
                <a16:creationId xmlns:a16="http://schemas.microsoft.com/office/drawing/2014/main" id="{943669BC-1784-43E4-9BF2-A427DF809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35092"/>
            <a:ext cx="4634865" cy="578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94635F-AF4C-421D-B5CD-A398A1EF5F27}"/>
              </a:ext>
            </a:extLst>
          </p:cNvPr>
          <p:cNvSpPr txBox="1"/>
          <p:nvPr/>
        </p:nvSpPr>
        <p:spPr>
          <a:xfrm>
            <a:off x="6134100" y="5953576"/>
            <a:ext cx="605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https://en.wikipedia.org/wiki/Penn_Badgley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8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eric bana">
            <a:extLst>
              <a:ext uri="{FF2B5EF4-FFF2-40B4-BE49-F238E27FC236}">
                <a16:creationId xmlns:a16="http://schemas.microsoft.com/office/drawing/2014/main" id="{8E5DFFBC-CBAA-486D-9A9F-CF054C1E2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440" y="463852"/>
            <a:ext cx="3726180" cy="559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eric bana">
            <a:extLst>
              <a:ext uri="{FF2B5EF4-FFF2-40B4-BE49-F238E27FC236}">
                <a16:creationId xmlns:a16="http://schemas.microsoft.com/office/drawing/2014/main" id="{E31B6CD6-74B2-40E0-A3A9-538FC2742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" y="794697"/>
            <a:ext cx="5976542" cy="403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AFEA3E-A3CE-40A9-B2B2-8EC7CFA97BA9}"/>
              </a:ext>
            </a:extLst>
          </p:cNvPr>
          <p:cNvSpPr txBox="1"/>
          <p:nvPr/>
        </p:nvSpPr>
        <p:spPr>
          <a:xfrm>
            <a:off x="1231861" y="5139973"/>
            <a:ext cx="5021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https://movietvtechgeeks.com/eric-bana-talks-dirty-john-bad-guys-and-getting-into-a-psychopaths-mindset/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1687C6-83DA-4290-BEEF-27A3A8620982}"/>
              </a:ext>
            </a:extLst>
          </p:cNvPr>
          <p:cNvSpPr txBox="1"/>
          <p:nvPr/>
        </p:nvSpPr>
        <p:spPr>
          <a:xfrm>
            <a:off x="7475220" y="6063303"/>
            <a:ext cx="505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https://www.imdb.com/name/nm0051509/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2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D994E1-1C09-4AD7-AFB2-C87DE29D85ED}"/>
              </a:ext>
            </a:extLst>
          </p:cNvPr>
          <p:cNvSpPr txBox="1"/>
          <p:nvPr/>
        </p:nvSpPr>
        <p:spPr>
          <a:xfrm>
            <a:off x="9141826" y="4830504"/>
            <a:ext cx="2330903" cy="20005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</a:rPr>
              <a:t>This Phot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CA9514-3753-40F3-8065-7A5E13853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om Ellis: The Devil in &quot;Lucifer&quot;&#10;">
            <a:extLst>
              <a:ext uri="{FF2B5EF4-FFF2-40B4-BE49-F238E27FC236}">
                <a16:creationId xmlns:a16="http://schemas.microsoft.com/office/drawing/2014/main" id="{4F78BD94-0D98-4BDA-A732-A15D6F875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0" r="20629" b="-1"/>
          <a:stretch/>
        </p:blipFill>
        <p:spPr>
          <a:xfrm>
            <a:off x="310871" y="149529"/>
            <a:ext cx="6644694" cy="60051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20567C-C68C-43FE-8909-F66CA58F7DF4}"/>
              </a:ext>
            </a:extLst>
          </p:cNvPr>
          <p:cNvSpPr txBox="1"/>
          <p:nvPr/>
        </p:nvSpPr>
        <p:spPr>
          <a:xfrm>
            <a:off x="2567670" y="6211736"/>
            <a:ext cx="11715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http://www.newnownext.com/lucifer-tom-ellis-thirst-tweets-butt-shirtless/05/2019/</a:t>
            </a:r>
            <a:r>
              <a:rPr lang="en-US" dirty="0"/>
              <a:t>    </a:t>
            </a:r>
            <a:r>
              <a:rPr lang="en-US" dirty="0">
                <a:hlinkClick r:id="rId4"/>
              </a:rPr>
              <a:t>https://www.interviewmagazine.com/culture/tom-ellis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6E8E95-502A-4198-A8B6-7EC460285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48" y="149530"/>
            <a:ext cx="4720681" cy="600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92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tefan salvatore">
            <a:extLst>
              <a:ext uri="{FF2B5EF4-FFF2-40B4-BE49-F238E27FC236}">
                <a16:creationId xmlns:a16="http://schemas.microsoft.com/office/drawing/2014/main" id="{37F3B08F-0101-4C59-B9EB-DF69A5EFD1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r="-1" b="-1"/>
          <a:stretch/>
        </p:blipFill>
        <p:spPr bwMode="auto">
          <a:xfrm>
            <a:off x="643465" y="483447"/>
            <a:ext cx="537210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tefan salvatore">
            <a:extLst>
              <a:ext uri="{FF2B5EF4-FFF2-40B4-BE49-F238E27FC236}">
                <a16:creationId xmlns:a16="http://schemas.microsoft.com/office/drawing/2014/main" id="{334687E5-AF8E-4851-8ADB-99D07EF5C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" b="-1"/>
          <a:stretch/>
        </p:blipFill>
        <p:spPr bwMode="auto">
          <a:xfrm>
            <a:off x="6176436" y="483447"/>
            <a:ext cx="537209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19B007-ABE2-4995-8221-E02216914179}"/>
              </a:ext>
            </a:extLst>
          </p:cNvPr>
          <p:cNvSpPr txBox="1"/>
          <p:nvPr/>
        </p:nvSpPr>
        <p:spPr>
          <a:xfrm>
            <a:off x="274320" y="6051126"/>
            <a:ext cx="11917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https://www.charactour.com/hub/characters/view/Stefan-Salvatore.The-Vampire-Diaries</a:t>
            </a:r>
            <a:r>
              <a:rPr lang="en-US" sz="1400" dirty="0">
                <a:hlinkClick r:id="rId5"/>
              </a:rPr>
              <a:t> https://www.pinterest.com/pin/669980882038313637/?lp=true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695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92441"/>
      </a:dk2>
      <a:lt2>
        <a:srgbClr val="E8E6E2"/>
      </a:lt2>
      <a:accent1>
        <a:srgbClr val="8C9ED1"/>
      </a:accent1>
      <a:accent2>
        <a:srgbClr val="7F72C7"/>
      </a:accent2>
      <a:accent3>
        <a:srgbClr val="B38CD1"/>
      </a:accent3>
      <a:accent4>
        <a:srgbClr val="C672C7"/>
      </a:accent4>
      <a:accent5>
        <a:srgbClr val="D18CB5"/>
      </a:accent5>
      <a:accent6>
        <a:srgbClr val="C77281"/>
      </a:accent6>
      <a:hlink>
        <a:srgbClr val="908157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SavonVTI</vt:lpstr>
      <vt:lpstr>The charismatic killer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charismatic killer</dc:title>
  <dc:creator>Maggie Bryant</dc:creator>
  <cp:lastModifiedBy>Maggie Bryant</cp:lastModifiedBy>
  <cp:revision>1</cp:revision>
  <dcterms:created xsi:type="dcterms:W3CDTF">2019-09-23T19:36:27Z</dcterms:created>
  <dcterms:modified xsi:type="dcterms:W3CDTF">2019-09-23T19:38:34Z</dcterms:modified>
</cp:coreProperties>
</file>