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panose="020B0604020202020204" charset="0"/>
      <p:regular r:id="rId10"/>
      <p:bold r:id="rId11"/>
      <p:italic r:id="rId12"/>
      <p:boldItalic r:id="rId13"/>
    </p:embeddedFont>
    <p:embeddedFont>
      <p:font typeface="Playfair Display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0c7716327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0c7716327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0c7716327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0c7716327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0c7716327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0c7716327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0c7716327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0c7716327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0c7716327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0c7716327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0cc1e9d1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0cc1e9d1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proxy.longwood.edu/login?url=http://search.ebscohost.com/login.aspx?direct=true&amp;db=pbh&amp;AN=94967623&amp;site=ehost-live&amp;scope=sit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ogin.proxy.longwood.edu/login?url=http://search.ebscohost.com/login.aspx?direct=true&amp;db=pbh&amp;AN=125541804&amp;site=ehost-live&amp;scope=site" TargetMode="External"/><Relationship Id="rId5" Type="http://schemas.openxmlformats.org/officeDocument/2006/relationships/hyperlink" Target="https://login.proxy.longwood.edu/login?url=http://search.ebscohost.com/login.aspx?direct=true&amp;db=pbh&amp;AN=17535220&amp;site=ehost-live&amp;scope=site" TargetMode="External"/><Relationship Id="rId4" Type="http://schemas.openxmlformats.org/officeDocument/2006/relationships/hyperlink" Target="https://login.proxy.longwood.edu/login?url=http://search.ebscohost.com/login.aspx?direct=true&amp;db=pbh&amp;AN=91100210&amp;site=ehost-live&amp;scope=si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Variability in Dissociative Identity Disorder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Maggie Bryant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71525" y="234050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DID?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991525" y="1970650"/>
            <a:ext cx="7126500" cy="25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❖"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Type of dissociatve disorder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❖"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Used to be called Multiple Personality Disorder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❖"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2-100 personalities (Fox et al, 2013)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Relationships Between Alters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Levels of communication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Histories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Interactions </a:t>
            </a:r>
            <a:endParaRPr sz="24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7625" y="1088338"/>
            <a:ext cx="3544675" cy="354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5405650" y="2019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Memory/Amnesia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5405650" y="1378953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Morton Study (Morton, 2017)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Alters A and B given separate lists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Tested a week later on recognition of words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Results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Not total amnesia 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 sz="1400"/>
              <a:t>Recognition on scans but not conscious memory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400"/>
              <a:t>Exception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0675" y="918975"/>
            <a:ext cx="2658600" cy="3305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Characteristics</a:t>
            </a:r>
            <a:endParaRPr sz="3600"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Physical characteristics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Speaking manners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Temperament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Intelligence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Talents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Gender/sexuality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240650" y="210675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Differing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Roles</a:t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7576" y="1291550"/>
            <a:ext cx="3846600" cy="25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/>
        </p:nvSpPr>
        <p:spPr>
          <a:xfrm>
            <a:off x="447250" y="2124500"/>
            <a:ext cx="3714900" cy="25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❖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Study by Fox et al.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❖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Study by Zeligman et al.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Barlow, M. R., &amp; Chu J.A. (2014). Measuring fragmentation in dissociative identity disorder: The integration measure and relationship to switching and time in therapy. </a:t>
            </a:r>
            <a:r>
              <a:rPr lang="en" sz="9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European Journal of Psychotraumatology, 5 </a:t>
            </a: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1-N.PAG.</a:t>
            </a:r>
            <a:r>
              <a:rPr lang="en" sz="900" i="1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en" sz="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https://login.proxy.longwood.edu/login?url=http://search.ebscohost.com/login.aspx?direct=true&amp;db=pbh&amp;AN=94967623&amp;site=ehost-live&amp;scope=site</a:t>
            </a:r>
            <a:endParaRPr sz="9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Fox, J., Bell, H., Jacobson, L., &amp; Hundley, G. (2013). Recovering identity: A qualitative investigation of a survivor of Dissociative Identity Disorder. </a:t>
            </a:r>
            <a:r>
              <a:rPr lang="en" sz="9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Journal of Mental Health Counseling, 35</a:t>
            </a: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(4) 324-341. </a:t>
            </a:r>
            <a:r>
              <a:rPr lang="en" sz="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https://login.proxy.longwood.edu/login?url=http://search.ebscohost.com/login.aspx?direct=true&amp;db=pbh&amp;AN=91100210&amp;site=ehost-live&amp;scope=site</a:t>
            </a:r>
            <a:endParaRPr sz="9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Humphreys, C. L., Rubin, J. S., Knudson, &amp; R. M., Stiles, W. B. (2005). The assimilation of anger in a case of dissociative identity disorder. </a:t>
            </a:r>
            <a:r>
              <a:rPr lang="en" sz="9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Counseling Psychology Quarterly, 18</a:t>
            </a: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(2) 121-132. </a:t>
            </a:r>
            <a:r>
              <a:rPr lang="en" sz="9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https://login.proxy.longwood.edu/login?url=http://search.ebscohost.com/login.aspx?direct=true&amp;db=pbh&amp;AN=17535220&amp;site=ehost-live&amp;scope=site</a:t>
            </a:r>
            <a:endParaRPr sz="9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Morton, J. (2017). Interidentity amnesia in dissociative identity disorder. </a:t>
            </a:r>
            <a:r>
              <a:rPr lang="en" sz="9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Cognitive Neuropsychiatry, 22</a:t>
            </a: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(4) 315-330. https://login.proxy.longwood.edu/login?url=http://search.ebscohost.com/login.aspx?direct=true&amp;db=pbh&amp;AN=123602708&amp;site=ehost-live&amp;scope=site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Zeligman, M., Greene, J. H., Hundley, G., Graham, J. M., Spann, S., Bickley, E., &amp; Bloom, Z. (2017). Lived experiences of men with Dissociative Identity Disorder. </a:t>
            </a:r>
            <a:r>
              <a:rPr lang="en" sz="9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Adultspan Journal, 16</a:t>
            </a:r>
            <a:r>
              <a:rPr lang="en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(2) 65-79.</a:t>
            </a:r>
            <a:r>
              <a:rPr lang="en" sz="9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 </a:t>
            </a:r>
            <a:r>
              <a:rPr lang="en" sz="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https://login.proxy.longwood.edu/login?url=http://search.ebscohost.com/login.aspx?direct=true&amp;db=pbh&amp;AN=125541804&amp;site=ehost-live&amp;scope=site</a:t>
            </a:r>
            <a:endParaRPr sz="9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On-screen Show (16:9)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Playfair Display</vt:lpstr>
      <vt:lpstr>Arial</vt:lpstr>
      <vt:lpstr>Lato</vt:lpstr>
      <vt:lpstr>Coral</vt:lpstr>
      <vt:lpstr>Variability in Dissociative Identity Disorder</vt:lpstr>
      <vt:lpstr>What is DID?</vt:lpstr>
      <vt:lpstr>Relationships Between Alters</vt:lpstr>
      <vt:lpstr>Memory/Amnesia</vt:lpstr>
      <vt:lpstr>Characteristics</vt:lpstr>
      <vt:lpstr>Differing  Roles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Variability in Dissociative Identity Disorder</dc:title>
  <dc:creator>Maggie Bryant</dc:creator>
  <cp:lastModifiedBy>Maggie Bryant</cp:lastModifiedBy>
  <cp:revision>1</cp:revision>
  <dcterms:modified xsi:type="dcterms:W3CDTF">2019-11-19T15:32:59Z</dcterms:modified>
</cp:coreProperties>
</file>