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c2d7f45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c2d7f45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29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16572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0700" y="0"/>
            <a:ext cx="29826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300" y="0"/>
            <a:ext cx="30741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571750"/>
            <a:ext cx="3074175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4175" y="2571750"/>
            <a:ext cx="3074175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69825" y="2571750"/>
            <a:ext cx="3074175" cy="25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