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3/31/2016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3/31/2016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Mindless Eating:  </a:t>
            </a:r>
            <a:br>
              <a:rPr lang="en-US" dirty="0" smtClean="0"/>
            </a:br>
            <a:r>
              <a:rPr lang="en-US" dirty="0" smtClean="0"/>
              <a:t>Mini Research Project</a:t>
            </a:r>
            <a:endParaRPr lang="en-US" dirty="0"/>
          </a:p>
        </p:txBody>
      </p:sp>
      <p:sp>
        <p:nvSpPr>
          <p:cNvPr id="3" name="Subtitle 2"/>
          <p:cNvSpPr>
            <a:spLocks noGrp="1"/>
          </p:cNvSpPr>
          <p:nvPr>
            <p:ph type="subTitle" idx="1"/>
          </p:nvPr>
        </p:nvSpPr>
        <p:spPr/>
        <p:txBody>
          <a:bodyPr/>
          <a:lstStyle/>
          <a:p>
            <a:r>
              <a:rPr lang="en-US" dirty="0" smtClean="0"/>
              <a:t>Taylor Banty</a:t>
            </a:r>
            <a:endParaRPr lang="en-US" dirty="0"/>
          </a:p>
        </p:txBody>
      </p:sp>
    </p:spTree>
    <p:extLst>
      <p:ext uri="{BB962C8B-B14F-4D97-AF65-F5344CB8AC3E}">
        <p14:creationId xmlns:p14="http://schemas.microsoft.com/office/powerpoint/2010/main" val="3581617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744368"/>
            <a:ext cx="10571998" cy="970450"/>
          </a:xfrm>
        </p:spPr>
        <p:txBody>
          <a:bodyPr/>
          <a:lstStyle/>
          <a:p>
            <a:r>
              <a:rPr lang="en-US" sz="3600" dirty="0" smtClean="0"/>
              <a:t>6c) What observations/opinions can you make regarding the results and the Longwood University population?</a:t>
            </a:r>
            <a:endParaRPr lang="en-US" sz="3600" dirty="0"/>
          </a:p>
        </p:txBody>
      </p:sp>
      <p:sp>
        <p:nvSpPr>
          <p:cNvPr id="3" name="Content Placeholder 2"/>
          <p:cNvSpPr>
            <a:spLocks noGrp="1"/>
          </p:cNvSpPr>
          <p:nvPr>
            <p:ph idx="1"/>
          </p:nvPr>
        </p:nvSpPr>
        <p:spPr/>
        <p:txBody>
          <a:bodyPr/>
          <a:lstStyle/>
          <a:p>
            <a:r>
              <a:rPr lang="en-US" dirty="0" smtClean="0"/>
              <a:t>I can conclude that students at Longwood University do have control when it comes to eating food.  If there is food available, students will eat.  This experiment could help students to realize the amount of food they eat, and how to portion it out.  Junk food isn’t necessarily bad as long as it is eaten in moderation.</a:t>
            </a:r>
            <a:endParaRPr lang="en-US" dirty="0"/>
          </a:p>
        </p:txBody>
      </p:sp>
    </p:spTree>
    <p:extLst>
      <p:ext uri="{BB962C8B-B14F-4D97-AF65-F5344CB8AC3E}">
        <p14:creationId xmlns:p14="http://schemas.microsoft.com/office/powerpoint/2010/main" val="3527249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6d) How can these results help to change “Mindless Eating?”</a:t>
            </a:r>
            <a:endParaRPr lang="en-US" dirty="0"/>
          </a:p>
        </p:txBody>
      </p:sp>
      <p:sp>
        <p:nvSpPr>
          <p:cNvPr id="3" name="Content Placeholder 2"/>
          <p:cNvSpPr>
            <a:spLocks noGrp="1"/>
          </p:cNvSpPr>
          <p:nvPr>
            <p:ph idx="1"/>
          </p:nvPr>
        </p:nvSpPr>
        <p:spPr/>
        <p:txBody>
          <a:bodyPr/>
          <a:lstStyle/>
          <a:p>
            <a:r>
              <a:rPr lang="en-US" dirty="0" smtClean="0"/>
              <a:t>These results can help to make people aware of how much they are actually eating, even when they don’t realize it in the moment.</a:t>
            </a:r>
          </a:p>
          <a:p>
            <a:r>
              <a:rPr lang="en-US" dirty="0" smtClean="0"/>
              <a:t>They can show people how to portion out snacks, instead of eating them straight from the bag/packaging.</a:t>
            </a:r>
          </a:p>
        </p:txBody>
      </p:sp>
    </p:spTree>
    <p:extLst>
      <p:ext uri="{BB962C8B-B14F-4D97-AF65-F5344CB8AC3E}">
        <p14:creationId xmlns:p14="http://schemas.microsoft.com/office/powerpoint/2010/main" val="304921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Describe the topic and methods of the mini research study.</a:t>
            </a:r>
            <a:endParaRPr lang="en-US" dirty="0"/>
          </a:p>
        </p:txBody>
      </p:sp>
      <p:sp>
        <p:nvSpPr>
          <p:cNvPr id="3" name="Content Placeholder 2"/>
          <p:cNvSpPr>
            <a:spLocks noGrp="1"/>
          </p:cNvSpPr>
          <p:nvPr>
            <p:ph idx="1"/>
          </p:nvPr>
        </p:nvSpPr>
        <p:spPr/>
        <p:txBody>
          <a:bodyPr/>
          <a:lstStyle/>
          <a:p>
            <a:r>
              <a:rPr lang="en-US" dirty="0" smtClean="0"/>
              <a:t>I conducted this experiment in my own dorm room.</a:t>
            </a:r>
          </a:p>
          <a:p>
            <a:r>
              <a:rPr lang="en-US" dirty="0" smtClean="0"/>
              <a:t>I asked five of my friends to participate in my experiment.</a:t>
            </a:r>
          </a:p>
          <a:p>
            <a:r>
              <a:rPr lang="en-US" dirty="0" smtClean="0"/>
              <a:t>Each person was given a family size bag of Puffy Cheetos that I had previously weighed.</a:t>
            </a:r>
          </a:p>
          <a:p>
            <a:r>
              <a:rPr lang="en-US" dirty="0" smtClean="0"/>
              <a:t>Then we began to discuss the stresses of the week we had.</a:t>
            </a:r>
          </a:p>
        </p:txBody>
      </p:sp>
    </p:spTree>
    <p:extLst>
      <p:ext uri="{BB962C8B-B14F-4D97-AF65-F5344CB8AC3E}">
        <p14:creationId xmlns:p14="http://schemas.microsoft.com/office/powerpoint/2010/main" val="232255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 Why is researching this particular topic and research relevant to the general population? </a:t>
            </a:r>
            <a:endParaRPr lang="en-US" sz="3600" dirty="0"/>
          </a:p>
        </p:txBody>
      </p:sp>
      <p:sp>
        <p:nvSpPr>
          <p:cNvPr id="3" name="Content Placeholder 2"/>
          <p:cNvSpPr>
            <a:spLocks noGrp="1"/>
          </p:cNvSpPr>
          <p:nvPr>
            <p:ph idx="1"/>
          </p:nvPr>
        </p:nvSpPr>
        <p:spPr/>
        <p:txBody>
          <a:bodyPr/>
          <a:lstStyle/>
          <a:p>
            <a:r>
              <a:rPr lang="en-US" dirty="0" smtClean="0"/>
              <a:t>I believe that this topic is relevant to the general population because as college students, we are not always cognizant of how much we eat.  </a:t>
            </a:r>
            <a:r>
              <a:rPr lang="en-US" dirty="0" smtClean="0"/>
              <a:t>When given a large bag of chips, or junk food in general, people tend to eat more because it is there, not because they are hungry.  This research could shed some light on how people eat food, without even thinking about how it will affect them, or how much they are eating.</a:t>
            </a:r>
            <a:endParaRPr lang="en-US" dirty="0"/>
          </a:p>
        </p:txBody>
      </p:sp>
    </p:spTree>
    <p:extLst>
      <p:ext uri="{BB962C8B-B14F-4D97-AF65-F5344CB8AC3E}">
        <p14:creationId xmlns:p14="http://schemas.microsoft.com/office/powerpoint/2010/main" val="241515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Who was studied?</a:t>
            </a:r>
            <a:endParaRPr lang="en-US" dirty="0"/>
          </a:p>
        </p:txBody>
      </p:sp>
      <p:sp>
        <p:nvSpPr>
          <p:cNvPr id="3" name="Content Placeholder 2"/>
          <p:cNvSpPr>
            <a:spLocks noGrp="1"/>
          </p:cNvSpPr>
          <p:nvPr>
            <p:ph idx="1"/>
          </p:nvPr>
        </p:nvSpPr>
        <p:spPr/>
        <p:txBody>
          <a:bodyPr/>
          <a:lstStyle/>
          <a:p>
            <a:r>
              <a:rPr lang="en-US" dirty="0" smtClean="0"/>
              <a:t>Person 1:  femal</a:t>
            </a:r>
            <a:r>
              <a:rPr lang="en-US" dirty="0" smtClean="0"/>
              <a:t>e college student (freshman)</a:t>
            </a:r>
            <a:endParaRPr lang="en-US" dirty="0" smtClean="0"/>
          </a:p>
          <a:p>
            <a:r>
              <a:rPr lang="en-US" dirty="0" smtClean="0"/>
              <a:t>Person 2:  female college student (sophomore)</a:t>
            </a:r>
          </a:p>
          <a:p>
            <a:r>
              <a:rPr lang="en-US" dirty="0" smtClean="0"/>
              <a:t>Person 3:  female college student (freshman)</a:t>
            </a:r>
          </a:p>
          <a:p>
            <a:r>
              <a:rPr lang="en-US" dirty="0" smtClean="0"/>
              <a:t>Person 4:  female college student (freshman)</a:t>
            </a:r>
          </a:p>
          <a:p>
            <a:r>
              <a:rPr lang="en-US" dirty="0" smtClean="0"/>
              <a:t>Person 5:  female college student (sophomore)</a:t>
            </a:r>
          </a:p>
        </p:txBody>
      </p:sp>
    </p:spTree>
    <p:extLst>
      <p:ext uri="{BB962C8B-B14F-4D97-AF65-F5344CB8AC3E}">
        <p14:creationId xmlns:p14="http://schemas.microsoft.com/office/powerpoint/2010/main" val="121779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What was the hypothesis?</a:t>
            </a:r>
            <a:endParaRPr lang="en-US" dirty="0"/>
          </a:p>
        </p:txBody>
      </p:sp>
      <p:sp>
        <p:nvSpPr>
          <p:cNvPr id="3" name="Content Placeholder 2"/>
          <p:cNvSpPr>
            <a:spLocks noGrp="1"/>
          </p:cNvSpPr>
          <p:nvPr>
            <p:ph idx="1"/>
          </p:nvPr>
        </p:nvSpPr>
        <p:spPr/>
        <p:txBody>
          <a:bodyPr/>
          <a:lstStyle/>
          <a:p>
            <a:r>
              <a:rPr lang="en-US" dirty="0" smtClean="0"/>
              <a:t>If people are stressed out and </a:t>
            </a:r>
            <a:r>
              <a:rPr lang="en-US" dirty="0" smtClean="0"/>
              <a:t>given an entire bag of puffy Cheetos, then their level of stress will equate to the amount of Cheetos they eat.</a:t>
            </a:r>
            <a:endParaRPr lang="en-US" dirty="0"/>
          </a:p>
        </p:txBody>
      </p:sp>
    </p:spTree>
    <p:extLst>
      <p:ext uri="{BB962C8B-B14F-4D97-AF65-F5344CB8AC3E}">
        <p14:creationId xmlns:p14="http://schemas.microsoft.com/office/powerpoint/2010/main" val="245726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State the study’s methods.</a:t>
            </a:r>
            <a:endParaRPr lang="en-US" dirty="0"/>
          </a:p>
        </p:txBody>
      </p:sp>
      <p:sp>
        <p:nvSpPr>
          <p:cNvPr id="3" name="Content Placeholder 2"/>
          <p:cNvSpPr>
            <a:spLocks noGrp="1"/>
          </p:cNvSpPr>
          <p:nvPr>
            <p:ph idx="1"/>
          </p:nvPr>
        </p:nvSpPr>
        <p:spPr/>
        <p:txBody>
          <a:bodyPr/>
          <a:lstStyle/>
          <a:p>
            <a:r>
              <a:rPr lang="en-US" dirty="0" smtClean="0"/>
              <a:t>Prior to distributing the bags, I measured their weight.</a:t>
            </a:r>
          </a:p>
          <a:p>
            <a:r>
              <a:rPr lang="en-US" dirty="0" smtClean="0"/>
              <a:t>I gave one bag of puffy Cheetos to each person</a:t>
            </a:r>
          </a:p>
          <a:p>
            <a:r>
              <a:rPr lang="en-US" dirty="0" smtClean="0"/>
              <a:t>I asked people to discuss the stress of their week.  It was generally a casual conversation.</a:t>
            </a:r>
          </a:p>
          <a:p>
            <a:r>
              <a:rPr lang="en-US" dirty="0" smtClean="0"/>
              <a:t>Once our conversation was over, I measured the weight of each bag.</a:t>
            </a:r>
            <a:endParaRPr lang="en-US" dirty="0"/>
          </a:p>
        </p:txBody>
      </p:sp>
    </p:spTree>
    <p:extLst>
      <p:ext uri="{BB962C8B-B14F-4D97-AF65-F5344CB8AC3E}">
        <p14:creationId xmlns:p14="http://schemas.microsoft.com/office/powerpoint/2010/main" val="326956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What were the findings of the research?</a:t>
            </a:r>
            <a:endParaRPr lang="en-US" dirty="0"/>
          </a:p>
        </p:txBody>
      </p:sp>
      <p:sp>
        <p:nvSpPr>
          <p:cNvPr id="3" name="Content Placeholder 2"/>
          <p:cNvSpPr>
            <a:spLocks noGrp="1"/>
          </p:cNvSpPr>
          <p:nvPr>
            <p:ph sz="half" idx="1"/>
          </p:nvPr>
        </p:nvSpPr>
        <p:spPr>
          <a:xfrm>
            <a:off x="818712" y="2222286"/>
            <a:ext cx="5185873" cy="4410334"/>
          </a:xfrm>
        </p:spPr>
        <p:txBody>
          <a:bodyPr>
            <a:normAutofit lnSpcReduction="10000"/>
          </a:bodyPr>
          <a:lstStyle/>
          <a:p>
            <a:r>
              <a:rPr lang="en-US" dirty="0" smtClean="0"/>
              <a:t>Person 1:</a:t>
            </a:r>
          </a:p>
          <a:p>
            <a:pPr lvl="1"/>
            <a:r>
              <a:rPr lang="en-US" dirty="0" smtClean="0"/>
              <a:t>Beginning bag weight:  16 </a:t>
            </a:r>
            <a:r>
              <a:rPr lang="en-US" dirty="0" err="1" smtClean="0"/>
              <a:t>oz</a:t>
            </a:r>
            <a:endParaRPr lang="en-US" dirty="0" smtClean="0"/>
          </a:p>
          <a:p>
            <a:pPr lvl="1"/>
            <a:r>
              <a:rPr lang="en-US" dirty="0" smtClean="0"/>
              <a:t>Final bag weight:  15 </a:t>
            </a:r>
            <a:r>
              <a:rPr lang="en-US" dirty="0" err="1" smtClean="0"/>
              <a:t>oz</a:t>
            </a:r>
            <a:endParaRPr lang="en-US" dirty="0" smtClean="0"/>
          </a:p>
          <a:p>
            <a:pPr lvl="1"/>
            <a:r>
              <a:rPr lang="en-US" dirty="0" smtClean="0"/>
              <a:t>Difference of:  1 </a:t>
            </a:r>
            <a:r>
              <a:rPr lang="en-US" dirty="0" err="1" smtClean="0"/>
              <a:t>oz</a:t>
            </a:r>
            <a:endParaRPr lang="en-US" dirty="0" smtClean="0"/>
          </a:p>
          <a:p>
            <a:r>
              <a:rPr lang="en-US" dirty="0" smtClean="0"/>
              <a:t>Person 2:</a:t>
            </a:r>
          </a:p>
          <a:p>
            <a:pPr lvl="1"/>
            <a:r>
              <a:rPr lang="en-US" dirty="0" smtClean="0"/>
              <a:t>Beginning bag weight:  16 </a:t>
            </a:r>
            <a:r>
              <a:rPr lang="en-US" dirty="0" err="1" smtClean="0"/>
              <a:t>oz</a:t>
            </a:r>
            <a:endParaRPr lang="en-US" dirty="0" smtClean="0"/>
          </a:p>
          <a:p>
            <a:pPr lvl="1"/>
            <a:r>
              <a:rPr lang="en-US" dirty="0" smtClean="0"/>
              <a:t>Final bag weight:  10 </a:t>
            </a:r>
            <a:r>
              <a:rPr lang="en-US" dirty="0" err="1" smtClean="0"/>
              <a:t>oz</a:t>
            </a:r>
            <a:endParaRPr lang="en-US" dirty="0" smtClean="0"/>
          </a:p>
          <a:p>
            <a:pPr lvl="1"/>
            <a:r>
              <a:rPr lang="en-US" dirty="0" smtClean="0"/>
              <a:t>Difference of:  6 </a:t>
            </a:r>
            <a:r>
              <a:rPr lang="en-US" dirty="0" err="1" smtClean="0"/>
              <a:t>oz</a:t>
            </a:r>
            <a:endParaRPr lang="en-US" dirty="0" smtClean="0"/>
          </a:p>
          <a:p>
            <a:r>
              <a:rPr lang="en-US" dirty="0" smtClean="0"/>
              <a:t>Person 3:</a:t>
            </a:r>
          </a:p>
          <a:p>
            <a:pPr lvl="1"/>
            <a:r>
              <a:rPr lang="en-US" dirty="0" smtClean="0"/>
              <a:t>Beginning bag weight:  16 </a:t>
            </a:r>
            <a:r>
              <a:rPr lang="en-US" dirty="0" err="1" smtClean="0"/>
              <a:t>oz</a:t>
            </a:r>
            <a:endParaRPr lang="en-US" dirty="0" smtClean="0"/>
          </a:p>
          <a:p>
            <a:pPr lvl="1"/>
            <a:r>
              <a:rPr lang="en-US" dirty="0" smtClean="0"/>
              <a:t>Final bag weight:   12 </a:t>
            </a:r>
            <a:r>
              <a:rPr lang="en-US" dirty="0" err="1" smtClean="0"/>
              <a:t>oz</a:t>
            </a:r>
            <a:endParaRPr lang="en-US" dirty="0" smtClean="0"/>
          </a:p>
          <a:p>
            <a:pPr lvl="1"/>
            <a:r>
              <a:rPr lang="en-US" dirty="0" smtClean="0"/>
              <a:t>Difference of:  4 </a:t>
            </a:r>
            <a:r>
              <a:rPr lang="en-US" dirty="0" err="1" smtClean="0"/>
              <a:t>oz</a:t>
            </a:r>
            <a:endParaRPr lang="en-US" dirty="0" smtClean="0"/>
          </a:p>
        </p:txBody>
      </p:sp>
      <p:sp>
        <p:nvSpPr>
          <p:cNvPr id="4" name="Content Placeholder 3"/>
          <p:cNvSpPr>
            <a:spLocks noGrp="1"/>
          </p:cNvSpPr>
          <p:nvPr>
            <p:ph sz="half" idx="2"/>
          </p:nvPr>
        </p:nvSpPr>
        <p:spPr>
          <a:xfrm>
            <a:off x="6187415" y="2222286"/>
            <a:ext cx="5194583" cy="4410333"/>
          </a:xfrm>
        </p:spPr>
        <p:txBody>
          <a:bodyPr>
            <a:normAutofit lnSpcReduction="10000"/>
          </a:bodyPr>
          <a:lstStyle/>
          <a:p>
            <a:r>
              <a:rPr lang="en-US" dirty="0" smtClean="0"/>
              <a:t>Person 4:</a:t>
            </a:r>
          </a:p>
          <a:p>
            <a:pPr lvl="1"/>
            <a:r>
              <a:rPr lang="en-US" dirty="0" smtClean="0"/>
              <a:t>Beginning bag weight:  16 </a:t>
            </a:r>
            <a:r>
              <a:rPr lang="en-US" dirty="0" err="1" smtClean="0"/>
              <a:t>oz</a:t>
            </a:r>
            <a:endParaRPr lang="en-US" dirty="0" smtClean="0"/>
          </a:p>
          <a:p>
            <a:pPr lvl="1"/>
            <a:r>
              <a:rPr lang="en-US" dirty="0" smtClean="0"/>
              <a:t>Final bag weight:  8 </a:t>
            </a:r>
            <a:r>
              <a:rPr lang="en-US" dirty="0" err="1" smtClean="0"/>
              <a:t>oz</a:t>
            </a:r>
            <a:endParaRPr lang="en-US" dirty="0" smtClean="0"/>
          </a:p>
          <a:p>
            <a:pPr lvl="1"/>
            <a:r>
              <a:rPr lang="en-US" dirty="0" smtClean="0"/>
              <a:t>Difference of:  8 </a:t>
            </a:r>
            <a:r>
              <a:rPr lang="en-US" dirty="0" err="1" smtClean="0"/>
              <a:t>oz</a:t>
            </a:r>
            <a:endParaRPr lang="en-US" dirty="0" smtClean="0"/>
          </a:p>
          <a:p>
            <a:r>
              <a:rPr lang="en-US" dirty="0" smtClean="0"/>
              <a:t>Person 5:</a:t>
            </a:r>
          </a:p>
          <a:p>
            <a:pPr lvl="1"/>
            <a:r>
              <a:rPr lang="en-US" dirty="0" smtClean="0"/>
              <a:t>Beginning bag weight:  16 </a:t>
            </a:r>
            <a:r>
              <a:rPr lang="en-US" dirty="0" err="1" smtClean="0"/>
              <a:t>oz</a:t>
            </a:r>
            <a:endParaRPr lang="en-US" dirty="0" smtClean="0"/>
          </a:p>
          <a:p>
            <a:pPr lvl="1"/>
            <a:r>
              <a:rPr lang="en-US" dirty="0" smtClean="0"/>
              <a:t>Final bag weight:  9 </a:t>
            </a:r>
            <a:r>
              <a:rPr lang="en-US" dirty="0" err="1" smtClean="0"/>
              <a:t>oz</a:t>
            </a:r>
            <a:endParaRPr lang="en-US" dirty="0" smtClean="0"/>
          </a:p>
          <a:p>
            <a:pPr lvl="1"/>
            <a:r>
              <a:rPr lang="en-US" dirty="0" smtClean="0"/>
              <a:t>Difference of:  7 </a:t>
            </a:r>
            <a:r>
              <a:rPr lang="en-US" dirty="0" err="1" smtClean="0"/>
              <a:t>oz</a:t>
            </a:r>
            <a:endParaRPr lang="en-US" dirty="0" smtClean="0"/>
          </a:p>
        </p:txBody>
      </p:sp>
    </p:spTree>
    <p:extLst>
      <p:ext uri="{BB962C8B-B14F-4D97-AF65-F5344CB8AC3E}">
        <p14:creationId xmlns:p14="http://schemas.microsoft.com/office/powerpoint/2010/main" val="153614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 Were results similar throughout the subjects tested? Why or why not?</a:t>
            </a:r>
            <a:endParaRPr lang="en-US" dirty="0"/>
          </a:p>
        </p:txBody>
      </p:sp>
      <p:sp>
        <p:nvSpPr>
          <p:cNvPr id="3" name="Content Placeholder 2"/>
          <p:cNvSpPr>
            <a:spLocks noGrp="1"/>
          </p:cNvSpPr>
          <p:nvPr>
            <p:ph idx="1"/>
          </p:nvPr>
        </p:nvSpPr>
        <p:spPr/>
        <p:txBody>
          <a:bodyPr>
            <a:normAutofit/>
          </a:bodyPr>
          <a:lstStyle/>
          <a:p>
            <a:pPr marL="342900" lvl="2" indent="-342900"/>
            <a:r>
              <a:rPr lang="en-US" sz="1800" dirty="0" smtClean="0"/>
              <a:t>Yes, most </a:t>
            </a:r>
            <a:r>
              <a:rPr lang="en-US" sz="1800" dirty="0"/>
              <a:t>people were having very busy weeks, which </a:t>
            </a:r>
            <a:r>
              <a:rPr lang="en-US" sz="1800" dirty="0" smtClean="0"/>
              <a:t>added </a:t>
            </a:r>
            <a:r>
              <a:rPr lang="en-US" sz="1800" dirty="0"/>
              <a:t>to their stress.  These subjects ate more.  One had a relative who passed </a:t>
            </a:r>
            <a:r>
              <a:rPr lang="en-US" sz="1800" dirty="0" smtClean="0"/>
              <a:t>away (Person 4), </a:t>
            </a:r>
            <a:r>
              <a:rPr lang="en-US" sz="1800" dirty="0"/>
              <a:t>another had a boyfriend who was a marine and leaving the country </a:t>
            </a:r>
            <a:r>
              <a:rPr lang="en-US" sz="1800" dirty="0" smtClean="0"/>
              <a:t>soon (Person5).  </a:t>
            </a:r>
            <a:r>
              <a:rPr lang="en-US" sz="1800" dirty="0"/>
              <a:t>The subject who ate the least was having a great </a:t>
            </a:r>
            <a:r>
              <a:rPr lang="en-US" sz="1800" dirty="0" smtClean="0"/>
              <a:t>week (Person 1).  </a:t>
            </a:r>
            <a:r>
              <a:rPr lang="en-US" sz="1800" dirty="0"/>
              <a:t>She had just been inducted into an honor society on campus and won her rugby match the previous weekend.</a:t>
            </a:r>
          </a:p>
          <a:p>
            <a:endParaRPr lang="en-US" sz="2000" dirty="0"/>
          </a:p>
        </p:txBody>
      </p:sp>
    </p:spTree>
    <p:extLst>
      <p:ext uri="{BB962C8B-B14F-4D97-AF65-F5344CB8AC3E}">
        <p14:creationId xmlns:p14="http://schemas.microsoft.com/office/powerpoint/2010/main" val="362759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6b) Did the findings match the hypothesis? Why or why not?</a:t>
            </a:r>
            <a:endParaRPr lang="en-US" dirty="0"/>
          </a:p>
        </p:txBody>
      </p:sp>
      <p:sp>
        <p:nvSpPr>
          <p:cNvPr id="3" name="Content Placeholder 2"/>
          <p:cNvSpPr>
            <a:spLocks noGrp="1"/>
          </p:cNvSpPr>
          <p:nvPr>
            <p:ph idx="1"/>
          </p:nvPr>
        </p:nvSpPr>
        <p:spPr/>
        <p:txBody>
          <a:bodyPr/>
          <a:lstStyle/>
          <a:p>
            <a:r>
              <a:rPr lang="en-US" dirty="0" smtClean="0"/>
              <a:t>Yes, my findings matched my hypothesis.  The more that each student ate equated to the amount of stress that they had in the past week.</a:t>
            </a:r>
          </a:p>
          <a:p>
            <a:r>
              <a:rPr lang="en-US" dirty="0" smtClean="0"/>
              <a:t>My hypothesis was proven true.</a:t>
            </a:r>
            <a:endParaRPr lang="en-US" dirty="0"/>
          </a:p>
        </p:txBody>
      </p:sp>
    </p:spTree>
    <p:extLst>
      <p:ext uri="{BB962C8B-B14F-4D97-AF65-F5344CB8AC3E}">
        <p14:creationId xmlns:p14="http://schemas.microsoft.com/office/powerpoint/2010/main" val="948978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185</TotalTime>
  <Words>712</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Quotable</vt:lpstr>
      <vt:lpstr>Mindless Eating:   Mini Research Project</vt:lpstr>
      <vt:lpstr>1) Describe the topic and methods of the mini research study.</vt:lpstr>
      <vt:lpstr>2) Why is researching this particular topic and research relevant to the general population? </vt:lpstr>
      <vt:lpstr>3) Who was studied?</vt:lpstr>
      <vt:lpstr>4) What was the hypothesis?</vt:lpstr>
      <vt:lpstr>5) State the study’s methods.</vt:lpstr>
      <vt:lpstr>6) What were the findings of the research?</vt:lpstr>
      <vt:lpstr>6a) Were results similar throughout the subjects tested? Why or why not?</vt:lpstr>
      <vt:lpstr>6b) Did the findings match the hypothesis? Why or why not?</vt:lpstr>
      <vt:lpstr>6c) What observations/opinions can you make regarding the results and the Longwood University population?</vt:lpstr>
      <vt:lpstr>6d) How can these results help to change “Mindless Eating?”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Mindless Eating:   Mini Research Project</dc:title>
  <dc:creator>Katherine T. Banty</dc:creator>
  <cp:lastModifiedBy>Katherine T. Banty</cp:lastModifiedBy>
  <cp:revision>12</cp:revision>
  <dcterms:created xsi:type="dcterms:W3CDTF">2016-03-29T02:35:50Z</dcterms:created>
  <dcterms:modified xsi:type="dcterms:W3CDTF">2016-03-31T19:16:35Z</dcterms:modified>
</cp:coreProperties>
</file>