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fbdb219b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fbdb219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fbdb219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fbdb219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033c09a0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033c09a0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21aebf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f21aebf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21aebf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f21aebf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21aebf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f21aebf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21aebf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21aebf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48797b5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48797b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f21aebf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f21aebf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d4b175d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fd4b175d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cnnespanol.cnn.com/2016/01/08/la-guerra-de-mexico-contra-las-drogas-en-datos/" TargetMode="External"/><Relationship Id="rId10" Type="http://schemas.openxmlformats.org/officeDocument/2006/relationships/hyperlink" Target="https://www.bloomberg.com/news/articles/2018-11-07/jury-picked-for-us-trial-of-mexican-drug-lord-el-chapo" TargetMode="External"/><Relationship Id="rId13" Type="http://schemas.openxmlformats.org/officeDocument/2006/relationships/hyperlink" Target="https://www.france24.com/es/20181123-historia-narcotrafico-mexico-chapo-guzman" TargetMode="External"/><Relationship Id="rId12" Type="http://schemas.openxmlformats.org/officeDocument/2006/relationships/hyperlink" Target="https://www.nytimes.com/2019/01/15/nyregion/el-chapo-trial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analhistoria.es/videos/la-guerra-las-drogas/" TargetMode="External"/><Relationship Id="rId4" Type="http://schemas.openxmlformats.org/officeDocument/2006/relationships/hyperlink" Target="https://www.cfr.org/backgrounder/mexicos-drug-war?gclid=CjwKCAiAhp_jBRAxEiwAXbniXWJNbH6MUxLYzeObcUXWLCyyK1xTQnQ_29Xmsz91kuAW5AzIjmDJjBoCZLAQAvD_BwE" TargetMode="External"/><Relationship Id="rId9" Type="http://schemas.openxmlformats.org/officeDocument/2006/relationships/hyperlink" Target="https://www.nytimes.com/2019/01/15/nyregion/el-chapo-trial.html" TargetMode="External"/><Relationship Id="rId14" Type="http://schemas.openxmlformats.org/officeDocument/2006/relationships/hyperlink" Target="https://www.elespanol.com/mundo/america/20180903/mexico-drogas-eeuu-muertos-fentanilo-droga-personas/334966752_0.html" TargetMode="External"/><Relationship Id="rId5" Type="http://schemas.openxmlformats.org/officeDocument/2006/relationships/hyperlink" Target="https://en.wikipedia.org/wiki/Felipe_Calder%C3%B3n" TargetMode="External"/><Relationship Id="rId6" Type="http://schemas.openxmlformats.org/officeDocument/2006/relationships/hyperlink" Target="https://magnet.xataka.com/preguntas-no-tan-frecuentes/7-graficos-que-explican-el-poder-del-narcotrafico-en-mexico" TargetMode="External"/><Relationship Id="rId7" Type="http://schemas.openxmlformats.org/officeDocument/2006/relationships/hyperlink" Target="https://www.cnn.com/2017/01/18/world/joaqun-el-chapo-guzmn-fast-facts/index.html" TargetMode="External"/><Relationship Id="rId8" Type="http://schemas.openxmlformats.org/officeDocument/2006/relationships/hyperlink" Target="https://www.independent.co.uk/news/el-chapo-trial-joaquin-guzman-bribe-president-enrique-pena-nieto-sinaloa-cartel-mexico-drugs-a8632586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fr.org/backgrounder/mexicos-drug-war?gclid=CjwKCAiAhp_jBRAxEiwAXbniXWJNbH6MUxLYzeObcUXWLCyyK1xTQnQ_29Xmsz91kuAW5AzIjmDJjBoCZLAQAvD_BwE" TargetMode="External"/><Relationship Id="rId4" Type="http://schemas.openxmlformats.org/officeDocument/2006/relationships/hyperlink" Target="https://www.clarin.com/mundo/mexico-envuelta-peor-espiral-violencia-ultimos-20-anos_0_B1itjqJHf.html" TargetMode="External"/><Relationship Id="rId5" Type="http://schemas.openxmlformats.org/officeDocument/2006/relationships/hyperlink" Target="https://en.wikipedia.org/wiki/Ju%C3%A1rez_Carte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qLnt4fgPHtA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México</a:t>
            </a:r>
            <a:r>
              <a:rPr lang="en" sz="4500"/>
              <a:t> contra Estados Unidos: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La Guerra contra las Drogas</a:t>
            </a:r>
            <a:r>
              <a:rPr lang="en" sz="4500"/>
              <a:t> </a:t>
            </a:r>
            <a:endParaRPr sz="45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844225" y="4092475"/>
            <a:ext cx="41991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Grace Auld y Stella Morris</a:t>
            </a:r>
            <a:r>
              <a:rPr lang="en" sz="3000">
                <a:solidFill>
                  <a:srgbClr val="FFFFFF"/>
                </a:solidFill>
              </a:rPr>
              <a:t> </a:t>
            </a:r>
            <a:r>
              <a:rPr lang="en" sz="5200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Referencias </a:t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785675" y="1052425"/>
            <a:ext cx="70389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https://canalhistoria.es/videos/la-guerra-las-drogas/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https://www.cfr.org/backgrounder/mexicos-drug-war?gclid=CjwKCAiAhp_jBRAxEiwAXbniXWJNbH6MUxLYzeObcUXWLCyyK1xTQnQ_29Xmsz91kuAW5AzIjmDJjBoCZLAQAvD_BwE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https://en.wikipedia.org/wiki/Felipe_Calder%C3%B3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https://magnet.xataka.com/preguntas-no-tan-frecuentes/7-graficos-que-explican-el-poder-del-narcotrafico-en-mexico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https://www.cnn.com/2017/01/18/world/joaqun-el-chapo-guzmn-fast-facts/index.html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https://www.independent.co.uk/news/el-chapo-trial-joaquin-guzman-bribe-president-enrique-pena-nieto-sinaloa-cartel-mexico-drugs-a8632586.html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https://www.nytimes.com/2019/01/15/nyregion/el-chapo-trial.html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https://www.bloomberg.com/news/articles/2018-11-07/jury-picked-for-us-trial-of-mexican-drug-lord-el-chapo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https://cnnespanol.cnn.com/2016/01/08/la-guerra-de-mexico-contra-las-drogas-en-datos/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https://www.nytimes.com/2019/01/15/nyregion/el-chapo-trial.html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https://www.france24.com/es/20181123-historia-narcotrafico-mexico-chapo-guzman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https://www.elespanol.com/mundo/america/20180903/mexico-drogas-eeuu-muertos-fentanilo-droga-personas/334966752_0.htm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https://www.cfr.org/backgrounder/mexicos-drug-war?gclid=CjwKCAiAhp_jBRAxEiwAXbniXWJNbH6MUxLYzeObcUXWLCyyK1xTQnQ_29Xmsz91kuAW5AzIjmDJjBoCZLAQAvD_BwE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https://www.clarin.com/mundo/mexico-envuelta-peor-espiral-violencia-ultimos-20-anos_0_B1itjqJHf.html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Font typeface="Arial"/>
              <a:buChar char="●"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https://en.wikipedia.org/wiki/Ju%C3%A1rez_Cartel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9164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</a:t>
            </a:r>
            <a:r>
              <a:rPr lang="en"/>
              <a:t>Introducción</a:t>
            </a:r>
            <a:r>
              <a:rPr lang="en"/>
              <a:t> de la Guerra Contra las Drogas </a:t>
            </a:r>
            <a:endParaRPr/>
          </a:p>
        </p:txBody>
      </p:sp>
      <p:pic>
        <p:nvPicPr>
          <p:cNvPr descr="La guerra contra las drogas&#10;Esta nueva serie de estreno de HISTORIA es un viaje por las últimas cinco décadas, descubriendo cómo la CIA, obsesionada con defender a Estados Unidos en la lucha contra el comunismo, se alió con la mafia y los narcotraficantes extranjeros. A cambio de apoyo contra enemigos extranjeros, se permitió a los grupos aumentar su tráfico de drogas en los Estados Unidos. La guerra contra las drogas explora las consecuencias, muchas de ellas imprevistas, de la batalla por el poder y el control del mercado negro global entre gángsters, señores de la guerra, espías, empresarios, pandillas de la calle y la clase política. Toda la historia está contada a través del testimonio de antiguos oficiales de la CIA y de la DEA, narcotraficantes, miembros de pandillas, y expertos en el tema.&#10;&#10;+info: La guerra contra las drogas&#10;&#10;》¡Suscríbete y dale a me gusta!. Recuerda, quitar el modo restringido y activar la campanita para no perderte ninguno de nuestros vídeos《 &#10;&#10;》Síguenos en nuestras redes sociales《&#10;►WEB: http://canalhistoria.es&#10;►FACEBOOK: https://www.facebook.com/HISTORIASpain/&#10;►TWITTER: https://twitter.com/canaldehistoria&#10;►INSTAGRAM: @canaldehistoria https://www.instagram.com/canaldehistoria/&#10;&#10;Producido por The History Channel Iberia, una joint venture entre AMC Networks International – Iberia y A+E Networks, HISTORIA es una marca de reconocido prestigio internacional que está disponible en más de 160 países y llega a más de 330 millones de abonados en todo el mundo. El canal se distribuye en España en todas las plataformas de televisión de pago: Movistar +, Vodafone TV, Telecable, R, Euskaltel, TotalChannel, OrangeTV y cable local." id="141" name="Google Shape;141;p14" title="La guerra contra las drog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7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Historia de las Drogas en </a:t>
            </a:r>
            <a:r>
              <a:rPr lang="en"/>
              <a:t>México</a:t>
            </a:r>
            <a:r>
              <a:rPr lang="en"/>
              <a:t> 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La guerra de las drogas en </a:t>
            </a:r>
            <a:r>
              <a:rPr lang="en" sz="1600"/>
              <a:t>méxico</a:t>
            </a:r>
            <a:r>
              <a:rPr lang="en" sz="1600"/>
              <a:t> </a:t>
            </a:r>
            <a:r>
              <a:rPr lang="en" sz="1600"/>
              <a:t>comenzó en diciembre de 2006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Presidente, Felipe Calder</a:t>
            </a:r>
            <a:r>
              <a:rPr lang="en" sz="1600">
                <a:solidFill>
                  <a:srgbClr val="FFFFFF"/>
                </a:solidFill>
              </a:rPr>
              <a:t>ón, decidió usar los militares en la lucha </a:t>
            </a:r>
            <a:endParaRPr sz="16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el resultado fue mucho violencia 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En el primer año de la guerra, 2,837 personas murieron 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Durante la celebración del día de independencia en la ciudad de Morelia, los carteles lanzaron granadas a los inocentes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La violencia de la guerra contra las drogas continúa hoy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08" y="12"/>
            <a:ext cx="1151792" cy="16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Joaquín </a:t>
            </a:r>
            <a:r>
              <a:rPr lang="en"/>
              <a:t>“El Chapo” </a:t>
            </a:r>
            <a:r>
              <a:rPr lang="en"/>
              <a:t>Guzmán 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5121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Él es un narcotraficante de </a:t>
            </a:r>
            <a:r>
              <a:rPr lang="en" sz="1600"/>
              <a:t>méxico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Tabien, El Chapo es el líder de la Sinaloa Cartel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Cuando era niño, su padre cultivó opio de china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Chapo es conocido como uno de los hombres más poderosos del mundo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 2014, él decía haber matado a 2.000-3.000 personas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 2017 el gobierno de méxico lo extraditó El Chapo a los Estados Unidos</a:t>
            </a:r>
            <a:endParaRPr sz="1600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000" y="621788"/>
            <a:ext cx="2474550" cy="193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550" y="2743613"/>
            <a:ext cx="2527450" cy="177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Efectos sobre los Estados Unidos 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Los </a:t>
            </a:r>
            <a:r>
              <a:rPr lang="en" sz="1600"/>
              <a:t>opiáceos</a:t>
            </a:r>
            <a:r>
              <a:rPr lang="en" sz="1600"/>
              <a:t> que cruzan la frontera </a:t>
            </a:r>
            <a:r>
              <a:rPr lang="en" sz="1600"/>
              <a:t>están</a:t>
            </a:r>
            <a:r>
              <a:rPr lang="en" sz="1600"/>
              <a:t> responsable para la muerte al menos 170 personas cada dia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gobierno de EE.UU </a:t>
            </a:r>
            <a:r>
              <a:rPr lang="en" sz="1600"/>
              <a:t>admitió</a:t>
            </a:r>
            <a:r>
              <a:rPr lang="en" sz="1600"/>
              <a:t> que los Estados Unidos </a:t>
            </a:r>
            <a:r>
              <a:rPr lang="en" sz="1600"/>
              <a:t>está</a:t>
            </a:r>
            <a:r>
              <a:rPr lang="en" sz="1600"/>
              <a:t> responsable por el </a:t>
            </a:r>
            <a:r>
              <a:rPr lang="en" sz="1600"/>
              <a:t>tráfico</a:t>
            </a:r>
            <a:r>
              <a:rPr lang="en" sz="1600"/>
              <a:t> de drogas </a:t>
            </a:r>
            <a:r>
              <a:rPr lang="en" sz="1600"/>
              <a:t>también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Los Estados Unidos posibilitan el </a:t>
            </a:r>
            <a:r>
              <a:rPr lang="en" sz="1600"/>
              <a:t>tráfico</a:t>
            </a:r>
            <a:r>
              <a:rPr lang="en" sz="1600"/>
              <a:t> de drogas porque las personas en EE.UU venden  armas de fuego y muchas personas comparten las drogas</a:t>
            </a:r>
            <a:endParaRPr sz="1600"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263" y="34004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Efectos en </a:t>
            </a:r>
            <a:r>
              <a:rPr lang="en"/>
              <a:t>México</a:t>
            </a:r>
            <a:r>
              <a:rPr lang="en"/>
              <a:t> </a:t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325" y="945450"/>
            <a:ext cx="5483450" cy="41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Efectos en </a:t>
            </a:r>
            <a:r>
              <a:rPr lang="en"/>
              <a:t>México</a:t>
            </a:r>
            <a:r>
              <a:rPr lang="en"/>
              <a:t> (cont.)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Más</a:t>
            </a:r>
            <a:r>
              <a:rPr lang="en" sz="1600"/>
              <a:t> que 30% Mexicanos pueden </a:t>
            </a:r>
            <a:r>
              <a:rPr lang="en" sz="1600"/>
              <a:t>justificar</a:t>
            </a:r>
            <a:r>
              <a:rPr lang="en" sz="1600"/>
              <a:t> las actividades de los carteles porque los beneficios a las </a:t>
            </a:r>
            <a:r>
              <a:rPr lang="en" sz="1600"/>
              <a:t>comunidades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Hay que muchas muertes y violencia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El gobierno de </a:t>
            </a:r>
            <a:r>
              <a:rPr lang="en" sz="1600"/>
              <a:t>México</a:t>
            </a:r>
            <a:r>
              <a:rPr lang="en" sz="1600"/>
              <a:t> son muy corrupto y a veces lados con los carteles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Víctor</a:t>
            </a:r>
            <a:r>
              <a:rPr lang="en" sz="1600"/>
              <a:t> Gerardo Garay, el director de </a:t>
            </a:r>
            <a:r>
              <a:rPr lang="en" sz="1600"/>
              <a:t>policía</a:t>
            </a:r>
            <a:r>
              <a:rPr lang="en" sz="1600"/>
              <a:t> federal </a:t>
            </a:r>
            <a:r>
              <a:rPr lang="en" sz="1600"/>
              <a:t>renunció porque desconfianza de  corrupción</a:t>
            </a:r>
            <a:r>
              <a:rPr lang="en" sz="1600"/>
              <a:t>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El presidente </a:t>
            </a:r>
            <a:r>
              <a:rPr lang="en" sz="1600"/>
              <a:t>Peña</a:t>
            </a:r>
            <a:r>
              <a:rPr lang="en" sz="1600"/>
              <a:t> Nieto </a:t>
            </a:r>
            <a:r>
              <a:rPr lang="en" sz="1600"/>
              <a:t>tomó</a:t>
            </a:r>
            <a:r>
              <a:rPr lang="en" sz="1600"/>
              <a:t> un soborno de El Chapo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 veces, la </a:t>
            </a:r>
            <a:r>
              <a:rPr lang="en" sz="1600"/>
              <a:t>policía</a:t>
            </a:r>
            <a:r>
              <a:rPr lang="en" sz="1600"/>
              <a:t> </a:t>
            </a:r>
            <a:r>
              <a:rPr lang="en" sz="1600"/>
              <a:t>participó</a:t>
            </a:r>
            <a:r>
              <a:rPr lang="en" sz="1600"/>
              <a:t> en el </a:t>
            </a:r>
            <a:r>
              <a:rPr lang="en" sz="1600"/>
              <a:t>tráfico</a:t>
            </a:r>
            <a:r>
              <a:rPr lang="en" sz="1600"/>
              <a:t> de drogas </a:t>
            </a:r>
            <a:endParaRPr sz="16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900" y="3924475"/>
            <a:ext cx="2836075" cy="12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Carteles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503850" y="1308450"/>
            <a:ext cx="79398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Sinaloa Cartel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Jalisco Nueva </a:t>
            </a:r>
            <a:r>
              <a:rPr b="1" lang="en" sz="1600" u="sng"/>
              <a:t>Generación</a:t>
            </a:r>
            <a:r>
              <a:rPr b="1" lang="en" sz="1600" u="sng"/>
              <a:t> 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Juarez Cartel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Gulf Cartel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Los Zetas 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Beltrán</a:t>
            </a:r>
            <a:r>
              <a:rPr b="1" lang="en" sz="1600" u="sng"/>
              <a:t>-Leyva </a:t>
            </a:r>
            <a:r>
              <a:rPr b="1" lang="en" sz="1600" u="sng"/>
              <a:t>Organización</a:t>
            </a:r>
            <a:endParaRPr b="1" sz="1600" u="sng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La Tijuana </a:t>
            </a:r>
            <a:endParaRPr b="1" sz="1600" u="sng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550" y="393749"/>
            <a:ext cx="2476900" cy="17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700" y="1952074"/>
            <a:ext cx="2600325" cy="19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550" y="2161173"/>
            <a:ext cx="2476900" cy="16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700" y="285188"/>
            <a:ext cx="27432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136750" y="2114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¡UNA PRUEBA!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