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3" r:id="rId5"/>
    <p:sldId id="261" r:id="rId6"/>
    <p:sldId id="260" r:id="rId7"/>
    <p:sldId id="262" r:id="rId8"/>
    <p:sldId id="264" r:id="rId9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4B7B2-B09E-491A-B742-7950647C8F3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D18C1-D5F1-4298-9291-738AF0512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1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09685-5F97-4DEC-8F9A-603D8B9D4EC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5AA9B-ACFE-4097-80C7-1C993EE6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91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5AA9B-ACFE-4097-80C7-1C993EE64F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72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5AA9B-ACFE-4097-80C7-1C993EE64F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8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5AA9B-ACFE-4097-80C7-1C993EE64F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44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3098977-6676-4816-828C-22334B762F93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F14D-6809-4825-B151-6DBDFDC5B85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81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8977-6676-4816-828C-22334B762F93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F14D-6809-4825-B151-6DBDFDC5B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8977-6676-4816-828C-22334B762F93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F14D-6809-4825-B151-6DBDFDC5B85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02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8977-6676-4816-828C-22334B762F93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F14D-6809-4825-B151-6DBDFDC5B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8977-6676-4816-828C-22334B762F93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F14D-6809-4825-B151-6DBDFDC5B85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27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8977-6676-4816-828C-22334B762F93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F14D-6809-4825-B151-6DBDFDC5B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207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8977-6676-4816-828C-22334B762F93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F14D-6809-4825-B151-6DBDFDC5B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75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8977-6676-4816-828C-22334B762F93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F14D-6809-4825-B151-6DBDFDC5B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4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8977-6676-4816-828C-22334B762F93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F14D-6809-4825-B151-6DBDFDC5B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5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8977-6676-4816-828C-22334B762F93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F14D-6809-4825-B151-6DBDFDC5B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41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8977-6676-4816-828C-22334B762F93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F14D-6809-4825-B151-6DBDFDC5B85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3098977-6676-4816-828C-22334B762F93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34F14D-6809-4825-B151-6DBDFDC5B85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4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almervm@longwood.ed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Student Library Advisory Committee </a:t>
            </a:r>
            <a:br>
              <a:rPr lang="en-US" sz="3200" dirty="0" smtClean="0"/>
            </a:br>
            <a:r>
              <a:rPr lang="en-US" sz="3200" dirty="0" smtClean="0"/>
              <a:t>(SLAC)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Vicki Palmer </a:t>
            </a:r>
          </a:p>
          <a:p>
            <a:r>
              <a:rPr lang="en-US" dirty="0" smtClean="0"/>
              <a:t>Research Services, Marketing &amp; Outreach Librarian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</a:t>
            </a:r>
            <a:r>
              <a:rPr lang="en-US" dirty="0" smtClean="0"/>
              <a:t>SLAC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230" y="2010621"/>
            <a:ext cx="10497547" cy="465143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Communicate ideas regarding improvement of existing library services and implementation of new </a:t>
            </a:r>
            <a:r>
              <a:rPr lang="en-US" sz="3200" dirty="0" smtClean="0"/>
              <a:t>ones</a:t>
            </a:r>
          </a:p>
          <a:p>
            <a:pPr marL="0" indent="0">
              <a:buNone/>
            </a:pPr>
            <a:endParaRPr lang="en-US" sz="3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Allow student members an opportunity to serve as representatives for their </a:t>
            </a:r>
            <a:r>
              <a:rPr lang="en-US" sz="3200" dirty="0" smtClean="0"/>
              <a:t>peers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Serves as library advocates to the student body. 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Function </a:t>
            </a:r>
            <a:r>
              <a:rPr lang="en-US" sz="3200" dirty="0"/>
              <a:t>as a “think tank”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2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953" y="1706762"/>
            <a:ext cx="9720073" cy="3640301"/>
          </a:xfrm>
        </p:spPr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v"/>
            </a:pPr>
            <a:r>
              <a:rPr lang="en-US" sz="3200" dirty="0" smtClean="0"/>
              <a:t>Members will serve as library advocates to their </a:t>
            </a:r>
            <a:r>
              <a:rPr lang="en-US" sz="3200" dirty="0" smtClean="0"/>
              <a:t>peers</a:t>
            </a:r>
          </a:p>
          <a:p>
            <a:pPr marL="914400" lvl="2" indent="0">
              <a:buNone/>
            </a:pPr>
            <a:endParaRPr lang="en-US" sz="3200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 smtClean="0"/>
              <a:t>Participation in SLAC activities and training will </a:t>
            </a:r>
            <a:r>
              <a:rPr lang="en-US" sz="3200" dirty="0"/>
              <a:t>contribute positively </a:t>
            </a:r>
            <a:r>
              <a:rPr lang="en-US" sz="3200" dirty="0" smtClean="0"/>
              <a:t>to the members’ academic success</a:t>
            </a:r>
          </a:p>
        </p:txBody>
      </p:sp>
    </p:spTree>
    <p:extLst>
      <p:ext uri="{BB962C8B-B14F-4D97-AF65-F5344CB8AC3E}">
        <p14:creationId xmlns:p14="http://schemas.microsoft.com/office/powerpoint/2010/main" val="192811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053" y="1989908"/>
            <a:ext cx="10836947" cy="4023360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3600" dirty="0" smtClean="0"/>
              <a:t>Pre </a:t>
            </a:r>
            <a:r>
              <a:rPr lang="en-US" sz="3600" dirty="0"/>
              <a:t>/ Post </a:t>
            </a:r>
            <a:r>
              <a:rPr lang="en-US" sz="3600" dirty="0" smtClean="0"/>
              <a:t>Assessment: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 smtClean="0"/>
              <a:t>scores were compared </a:t>
            </a:r>
            <a:r>
              <a:rPr lang="en-US" sz="2600" dirty="0"/>
              <a:t>to determine short-term </a:t>
            </a:r>
            <a:r>
              <a:rPr lang="en-US" sz="2600" dirty="0" smtClean="0"/>
              <a:t>improvement</a:t>
            </a:r>
          </a:p>
          <a:p>
            <a:pPr marL="128016" lvl="1" indent="0">
              <a:buNone/>
            </a:pPr>
            <a:endParaRPr lang="en-US" sz="3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600" dirty="0"/>
              <a:t>Self-reporting of </a:t>
            </a:r>
            <a:r>
              <a:rPr lang="en-US" sz="3600" dirty="0" smtClean="0"/>
              <a:t>numbers: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 smtClean="0"/>
              <a:t>numbers </a:t>
            </a:r>
            <a:r>
              <a:rPr lang="en-US" sz="2600" dirty="0"/>
              <a:t>of students reached </a:t>
            </a:r>
            <a:r>
              <a:rPr lang="en-US" sz="2600" dirty="0" smtClean="0"/>
              <a:t>were tallied </a:t>
            </a:r>
            <a:r>
              <a:rPr lang="en-US" sz="2600" dirty="0"/>
              <a:t>to determine if the SLAC committee is reaching other students </a:t>
            </a:r>
            <a:endParaRPr lang="en-US" sz="2600" dirty="0" smtClean="0"/>
          </a:p>
          <a:p>
            <a:pPr marL="128016" lvl="1" indent="0">
              <a:buNone/>
            </a:pPr>
            <a:endParaRPr lang="en-US" sz="3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600" dirty="0"/>
              <a:t>End-of-term </a:t>
            </a:r>
            <a:r>
              <a:rPr lang="en-US" sz="3600" dirty="0" smtClean="0"/>
              <a:t>reflection: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 smtClean="0"/>
              <a:t>reflections were coded </a:t>
            </a:r>
            <a:r>
              <a:rPr lang="en-US" sz="2600" dirty="0"/>
              <a:t>and studied to determine the long-term efficacy of library training </a:t>
            </a:r>
            <a:endParaRPr lang="en-US" sz="3100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10" y="2416629"/>
            <a:ext cx="9720073" cy="402336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3600" dirty="0" smtClean="0"/>
              <a:t>Pre </a:t>
            </a:r>
            <a:r>
              <a:rPr lang="en-US" sz="3600" dirty="0"/>
              <a:t>/ Post </a:t>
            </a:r>
            <a:r>
              <a:rPr lang="en-US" sz="3600" dirty="0" smtClean="0"/>
              <a:t>Assessment</a:t>
            </a:r>
          </a:p>
          <a:p>
            <a:pPr marL="457200" lvl="1" indent="0">
              <a:buNone/>
            </a:pPr>
            <a:endParaRPr lang="en-US" sz="36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600" dirty="0" smtClean="0"/>
              <a:t>Self-reporting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600" dirty="0" smtClean="0"/>
              <a:t>End-of-term Reflection</a:t>
            </a:r>
          </a:p>
          <a:p>
            <a:pPr marL="310896" lvl="2" indent="0">
              <a:buNone/>
            </a:pPr>
            <a:endParaRPr lang="en-US" sz="3200" dirty="0" smtClean="0"/>
          </a:p>
          <a:p>
            <a:pPr marL="1280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2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SLAC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sz="2800" dirty="0" smtClean="0"/>
              <a:t>Build Membership of the committee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Become an official SGA Student Committee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Member of SLAC will serve on the Library Advisory Committee (LAC) as the student representative. </a:t>
            </a:r>
          </a:p>
        </p:txBody>
      </p:sp>
    </p:spTree>
    <p:extLst>
      <p:ext uri="{BB962C8B-B14F-4D97-AF65-F5344CB8AC3E}">
        <p14:creationId xmlns:p14="http://schemas.microsoft.com/office/powerpoint/2010/main" val="136575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If you know a student/s who you think would be a good candidates for the Student Library Advisory Committee, please send me your recommendations at </a:t>
            </a:r>
            <a:r>
              <a:rPr lang="en-US" sz="3600" dirty="0" smtClean="0">
                <a:hlinkClick r:id="rId2"/>
              </a:rPr>
              <a:t>palmervm@longwood.edu</a:t>
            </a:r>
            <a:r>
              <a:rPr lang="en-US" sz="3600" dirty="0" smtClean="0"/>
              <a:t>. Thanks!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7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548" y="3282769"/>
            <a:ext cx="8825659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THANK YOU!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12044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2482</TotalTime>
  <Words>220</Words>
  <Application>Microsoft Office PowerPoint</Application>
  <PresentationFormat>Widescreen</PresentationFormat>
  <Paragraphs>43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Tw Cen MT</vt:lpstr>
      <vt:lpstr>Tw Cen MT Condensed</vt:lpstr>
      <vt:lpstr>Wingdings</vt:lpstr>
      <vt:lpstr>Wingdings 3</vt:lpstr>
      <vt:lpstr>Integral</vt:lpstr>
      <vt:lpstr>Student Library Advisory Committee  (SLAC)</vt:lpstr>
      <vt:lpstr>Purpose of SLAC</vt:lpstr>
      <vt:lpstr>Desired Outcomes </vt:lpstr>
      <vt:lpstr>Methodology </vt:lpstr>
      <vt:lpstr>Results:</vt:lpstr>
      <vt:lpstr>The FUTURE OF SLAC </vt:lpstr>
      <vt:lpstr>Faculty Recommendation</vt:lpstr>
      <vt:lpstr>PowerPoint Presentation</vt:lpstr>
    </vt:vector>
  </TitlesOfParts>
  <Company>Longwood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Library Advisory Committee  (SLAC)ers</dc:title>
  <dc:creator>Palmer, Vicki</dc:creator>
  <cp:lastModifiedBy>Palmer, Vicki</cp:lastModifiedBy>
  <cp:revision>41</cp:revision>
  <cp:lastPrinted>2017-01-26T17:56:21Z</cp:lastPrinted>
  <dcterms:created xsi:type="dcterms:W3CDTF">2017-01-19T13:30:11Z</dcterms:created>
  <dcterms:modified xsi:type="dcterms:W3CDTF">2017-01-31T19:15:09Z</dcterms:modified>
</cp:coreProperties>
</file>