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Three Ages Project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Laura Johnson, Violet Willis, Sara Jane Anderson, Olivia Afshari, Casey Ridpath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Laura’s Research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9475" y="1228675"/>
            <a:ext cx="3999900" cy="376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Cognitive: What are three things that make you, you?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Physical:</a:t>
            </a:r>
            <a:r>
              <a:rPr lang="en" sz="700">
                <a:solidFill>
                  <a:srgbClr val="000000"/>
                </a:solidFill>
              </a:rPr>
              <a:t> </a:t>
            </a:r>
            <a:r>
              <a:rPr lang="en" sz="1200">
                <a:solidFill>
                  <a:srgbClr val="000000"/>
                </a:solidFill>
              </a:rPr>
              <a:t>What do you think are foods that are good for you? Why?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Social:</a:t>
            </a:r>
            <a:r>
              <a:rPr lang="en" sz="700">
                <a:solidFill>
                  <a:srgbClr val="000000"/>
                </a:solidFill>
              </a:rPr>
              <a:t> </a:t>
            </a:r>
            <a:r>
              <a:rPr lang="en" sz="1200">
                <a:solidFill>
                  <a:srgbClr val="000000"/>
                </a:solidFill>
              </a:rPr>
              <a:t>Why is it important to have friends?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FF0000"/>
                </a:solidFill>
              </a:rPr>
              <a:t>CF- Male, 6 years old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FF"/>
                </a:solidFill>
              </a:rPr>
              <a:t>JF- Male, 12 years old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CLF- Female, 17 years old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3960925" y="470350"/>
            <a:ext cx="5183100" cy="4525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Cognitive</a:t>
            </a:r>
            <a:r>
              <a:rPr lang="en"/>
              <a:t>: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Ice cream, gatorade, and offensive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</a:rPr>
              <a:t>It’s an emotional feeling when you have a lot of excitement.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Laughing is being happy and getting a good ab workout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Physical: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Broccoli, twizzlers, and Brussel sprouts. Because they taste good.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</a:rPr>
              <a:t>Apples because he learned in health that they make you feel full and they are healthy.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I guess orange juice because you get that vitamin C, um, carrots because they are good for eyesight, and salad because lettuce. Gotta get those greens.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Social: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So you’re not bored because you can die from boredness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</a:rPr>
              <a:t>Because those are the people you can talk to and trust.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You can always talk to someone and just not be alone.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Violet’s Research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093850"/>
            <a:ext cx="4157700" cy="375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Questions: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Physical: Is it better to go outside and play or sit on the couch and watch TV? Why?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Cognitive: What does “love” mean to you?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Social: Who is your best friend and why?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3-6: Reuben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7-12: Clara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13-20: Katie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4469400" y="107700"/>
            <a:ext cx="4362900" cy="492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u="sng"/>
              <a:t>P</a:t>
            </a:r>
            <a:r>
              <a:rPr lang="en" sz="1200" u="sng"/>
              <a:t>hysical</a:t>
            </a:r>
            <a:r>
              <a:rPr lang="en" sz="1200"/>
              <a:t>: </a:t>
            </a:r>
            <a:r>
              <a:rPr lang="en" sz="1200">
                <a:solidFill>
                  <a:srgbClr val="FF0000"/>
                </a:solidFill>
              </a:rPr>
              <a:t>outside, because you need  to exercise and stuff.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</a:rPr>
              <a:t>Outside, it’s important to get fresh air and exercise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Outside, fresh air and and exercise are important to a healthy lifestyle.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/>
              <a:t>Cognitive</a:t>
            </a:r>
            <a:r>
              <a:rPr lang="en" sz="1200"/>
              <a:t>: </a:t>
            </a:r>
            <a:r>
              <a:rPr lang="en" sz="1200">
                <a:solidFill>
                  <a:srgbClr val="FF0000"/>
                </a:solidFill>
              </a:rPr>
              <a:t>you like someone… you probably get married.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</a:rPr>
              <a:t>You have a really strong connection and you relate in a lot of ways.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Love is always caring for someone and respecting their opinions/beliefs even if they differ from your own. Putting their needs before yours and making sure that you’re always there for them.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/>
              <a:t>Social</a:t>
            </a:r>
            <a:r>
              <a:rPr lang="en" sz="1200"/>
              <a:t>:</a:t>
            </a:r>
            <a:r>
              <a:rPr lang="en" sz="1200">
                <a:solidFill>
                  <a:srgbClr val="FF0000"/>
                </a:solidFill>
              </a:rPr>
              <a:t>Kingston, we play this really cool game together.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</a:rPr>
              <a:t>Miriam and Bridget because we relate ina lot of way and we connect; we like the same things.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Violet, she’s such a nice oerson and she always listens without judging me and she’s always there for me whenever I need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Sara Jane’s Research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228675"/>
            <a:ext cx="3999900" cy="381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Cognitive: What does the word love mean to you?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Physical: What foods are good for you, and why is it important to eat them?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Social: Whois your best friend? Why?		</a:t>
            </a:r>
            <a:r>
              <a:rPr lang="en">
                <a:solidFill>
                  <a:srgbClr val="FF00FF"/>
                </a:solidFill>
              </a:rPr>
              <a:t>3-6: Makayla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7-12: Claire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1BA52C"/>
                </a:solidFill>
              </a:rPr>
              <a:t>13-20: Elana</a:t>
            </a:r>
          </a:p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4144200" y="359050"/>
            <a:ext cx="4999800" cy="468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Cognitive:</a:t>
            </a:r>
            <a:r>
              <a:rPr lang="en" sz="1200">
                <a:solidFill>
                  <a:srgbClr val="FF00FF"/>
                </a:solidFill>
              </a:rPr>
              <a:t>I love my mom and dad, because they protect me. </a:t>
            </a:r>
            <a:r>
              <a:rPr lang="en" sz="1200">
                <a:solidFill>
                  <a:srgbClr val="4A86E8"/>
                </a:solidFill>
              </a:rPr>
              <a:t>Love is when you care for someone deeply and love spending time with them. </a:t>
            </a:r>
            <a:r>
              <a:rPr lang="en" sz="1100">
                <a:solidFill>
                  <a:srgbClr val="269B00"/>
                </a:solidFill>
              </a:rPr>
              <a:t>Sharing your ice cream even though you don’t want to, the first time i saw my boyfriend, josh, putting someone else’s needs before your own.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Physical: </a:t>
            </a:r>
            <a:r>
              <a:rPr lang="en" sz="1200">
                <a:solidFill>
                  <a:srgbClr val="FF00FF"/>
                </a:solidFill>
              </a:rPr>
              <a:t>Fruit and veggies. I don’t like to eat them, but my mom says they are good for you. </a:t>
            </a:r>
            <a:r>
              <a:rPr lang="en" sz="1200">
                <a:solidFill>
                  <a:srgbClr val="4A86E8"/>
                </a:solidFill>
              </a:rPr>
              <a:t>Vegetables and fruit, because they are healthy and nutritious.</a:t>
            </a:r>
            <a:r>
              <a:rPr lang="en" sz="1200">
                <a:solidFill>
                  <a:srgbClr val="269B00"/>
                </a:solidFill>
              </a:rPr>
              <a:t>Strawberries, gluten free pretzels, blueberries, special k. Eating these things make you feel good.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Social:</a:t>
            </a:r>
            <a:r>
              <a:rPr lang="en" sz="1200"/>
              <a:t> </a:t>
            </a:r>
            <a:r>
              <a:rPr lang="en" sz="1200">
                <a:solidFill>
                  <a:srgbClr val="FF00FF"/>
                </a:solidFill>
              </a:rPr>
              <a:t>My best friend is Sophie, because we play princesses together. </a:t>
            </a:r>
            <a:r>
              <a:rPr lang="en" sz="1200">
                <a:solidFill>
                  <a:srgbClr val="4A86E8"/>
                </a:solidFill>
              </a:rPr>
              <a:t>A girl in my grade is my best friend because we understand each other and bond over a lot of things.</a:t>
            </a:r>
            <a:r>
              <a:rPr lang="en" sz="1200">
                <a:solidFill>
                  <a:srgbClr val="00FFFF"/>
                </a:solidFill>
              </a:rPr>
              <a:t> </a:t>
            </a:r>
            <a:r>
              <a:rPr lang="en" sz="1100">
                <a:solidFill>
                  <a:srgbClr val="269B00"/>
                </a:solidFill>
              </a:rPr>
              <a:t>Sara Jane is my best friend. We can be ourselves around each other and not have to worry about being judged. </a:t>
            </a:r>
          </a:p>
          <a:p>
            <a:pPr lvl="0">
              <a:spcBef>
                <a:spcPts val="0"/>
              </a:spcBef>
              <a:buNone/>
            </a:pPr>
            <a:br>
              <a:rPr lang="en">
                <a:solidFill>
                  <a:srgbClr val="00FFFF"/>
                </a:solidFill>
              </a:rPr>
            </a:b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Olivia’s Research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Cognitive: What is happiness?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Physical:How much do you weigh?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Social:Have you ever been bullied or bullied someone?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3-6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7-12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13-19</a:t>
            </a:r>
          </a:p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x="4832400" y="5604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Cognitive: </a:t>
            </a:r>
            <a:r>
              <a:rPr lang="en" sz="1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“When you’re glad, happy, and smile.”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“Feeling good and laughing”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“Being content with the state of your life.”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Physical: </a:t>
            </a:r>
            <a:r>
              <a:rPr lang="en" sz="1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“uh…Mommy how much do I weigh?...uh 12?”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“110lb.”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“145lbs.”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Social: </a:t>
            </a:r>
            <a:r>
              <a:rPr lang="en" sz="1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“hmm no.”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“Never.”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“Yes, I have bullied someone before.”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Casey’s Research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Cognitive: Why is it important to have friends?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Physical: What types of food are good for you?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Social: Why is it important to share?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	</a:t>
            </a:r>
            <a:r>
              <a:rPr lang="en">
                <a:solidFill>
                  <a:srgbClr val="000000"/>
                </a:solidFill>
              </a:rPr>
              <a:t>3-6: Matthew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7-12: Grace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13-20: Camryn </a:t>
            </a:r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311600" y="125775"/>
            <a:ext cx="4520700" cy="4275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Cognitive:</a:t>
            </a:r>
          </a:p>
          <a:p>
            <a:pPr lvl="0" rtl="0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You need someone to share with </a:t>
            </a:r>
          </a:p>
          <a:p>
            <a:pPr lvl="0" rtl="0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  <a:latin typeface="Courier"/>
                <a:ea typeface="Courier"/>
                <a:cs typeface="Courier"/>
                <a:sym typeface="Courier"/>
              </a:rPr>
              <a:t>Because you need someone to do things with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  <a:latin typeface="Courier"/>
                <a:ea typeface="Courier"/>
                <a:cs typeface="Courier"/>
                <a:sym typeface="Courier"/>
              </a:rPr>
              <a:t>it’s not, you’re the only person you’re going to have the rest of your life, it’s better to be yourself than try and seek the approval of other people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Physical: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Milk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Pizza because it has all the food groups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Fruits, Vegetables, Good Carbs, Good Fats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00FF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Social:</a:t>
            </a:r>
            <a:r>
              <a:rPr lang="en" sz="1200"/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</a:rPr>
              <a:t>It makes people happy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80000"/>
                </a:solidFill>
              </a:rPr>
              <a:t>I do it naturally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</a:rPr>
              <a:t>Not everyone may have what you do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Recommendations for Future research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-younger generations and anti-bullying solutions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</a:t>
            </a:r>
            <a:r>
              <a:rPr lang="en"/>
              <a:t>consistent</a:t>
            </a:r>
            <a:r>
              <a:rPr lang="en"/>
              <a:t>, clear, and precise interview questions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-different population groupings; limit variables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-multiple people in each age group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-for Camryn in particular,increased social development, therapy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