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0" y="-2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x-none"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35C6540-A6C9-534F-9A82-7A5CF300D670}" type="datetimeFigureOut">
              <a:rPr lang="en-US" smtClean="0"/>
              <a:t>7/20/17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CBDDE63-91A8-8A46-80C3-20BEDE23DEE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35C6540-A6C9-534F-9A82-7A5CF300D670}"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x-none"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35C6540-A6C9-534F-9A82-7A5CF300D670}"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10"/>
          </p:nvPr>
        </p:nvSpPr>
        <p:spPr/>
        <p:txBody>
          <a:bodyPr/>
          <a:lstStyle/>
          <a:p>
            <a:fld id="{435C6540-A6C9-534F-9A82-7A5CF300D670}"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x-none"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435C6540-A6C9-534F-9A82-7A5CF300D670}" type="datetimeFigureOut">
              <a:rPr lang="en-US" smtClean="0"/>
              <a:t>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5" name="Date Placeholder 4"/>
          <p:cNvSpPr>
            <a:spLocks noGrp="1"/>
          </p:cNvSpPr>
          <p:nvPr>
            <p:ph type="dt" sz="half" idx="10"/>
          </p:nvPr>
        </p:nvSpPr>
        <p:spPr/>
        <p:txBody>
          <a:bodyPr/>
          <a:lstStyle/>
          <a:p>
            <a:fld id="{435C6540-A6C9-534F-9A82-7A5CF300D670}" type="datetimeFigureOut">
              <a:rPr lang="en-US" smtClean="0"/>
              <a:t>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DDE63-91A8-8A46-80C3-20BEDE23DEE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7" name="Date Placeholder 6"/>
          <p:cNvSpPr>
            <a:spLocks noGrp="1"/>
          </p:cNvSpPr>
          <p:nvPr>
            <p:ph type="dt" sz="half" idx="10"/>
          </p:nvPr>
        </p:nvSpPr>
        <p:spPr/>
        <p:txBody>
          <a:bodyPr/>
          <a:lstStyle/>
          <a:p>
            <a:fld id="{435C6540-A6C9-534F-9A82-7A5CF300D670}" type="datetimeFigureOut">
              <a:rPr lang="en-US" smtClean="0"/>
              <a:t>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435C6540-A6C9-534F-9A82-7A5CF300D670}" type="datetimeFigureOut">
              <a:rPr lang="en-US" smtClean="0"/>
              <a:t>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C6540-A6C9-534F-9A82-7A5CF300D670}" type="datetimeFigureOut">
              <a:rPr lang="en-US" smtClean="0"/>
              <a:t>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35C6540-A6C9-534F-9A82-7A5CF300D670}" type="datetimeFigureOut">
              <a:rPr lang="en-US" smtClean="0"/>
              <a:t>7/20/17</a:t>
            </a:fld>
            <a:endParaRPr lang="en-US"/>
          </a:p>
        </p:txBody>
      </p:sp>
      <p:sp>
        <p:nvSpPr>
          <p:cNvPr id="7" name="Slide Number Placeholder 6"/>
          <p:cNvSpPr>
            <a:spLocks noGrp="1"/>
          </p:cNvSpPr>
          <p:nvPr>
            <p:ph type="sldNum" sz="quarter" idx="12"/>
          </p:nvPr>
        </p:nvSpPr>
        <p:spPr/>
        <p:txBody>
          <a:bodyPr/>
          <a:lstStyle/>
          <a:p>
            <a:fld id="{ECBDDE63-91A8-8A46-80C3-20BEDE23DEE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x-none"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x-none"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35C6540-A6C9-534F-9A82-7A5CF300D670}" type="datetimeFigureOut">
              <a:rPr lang="en-US" smtClean="0"/>
              <a:t>7/20/17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CBDDE63-91A8-8A46-80C3-20BEDE23DE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x-none"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35C6540-A6C9-534F-9A82-7A5CF300D670}" type="datetimeFigureOut">
              <a:rPr lang="en-US" smtClean="0"/>
              <a:t>7/20/17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CBDDE63-91A8-8A46-80C3-20BEDE23DE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Effect of Exercise On Healthy Food Choices</a:t>
            </a:r>
            <a:endParaRPr lang="en-US" dirty="0"/>
          </a:p>
        </p:txBody>
      </p:sp>
      <p:sp>
        <p:nvSpPr>
          <p:cNvPr id="3" name="Subtitle 2"/>
          <p:cNvSpPr>
            <a:spLocks noGrp="1"/>
          </p:cNvSpPr>
          <p:nvPr>
            <p:ph type="subTitle" idx="1"/>
          </p:nvPr>
        </p:nvSpPr>
        <p:spPr/>
        <p:txBody>
          <a:bodyPr/>
          <a:lstStyle/>
          <a:p>
            <a:r>
              <a:rPr lang="en-US" dirty="0" smtClean="0"/>
              <a:t>Allison Slocum</a:t>
            </a:r>
            <a:endParaRPr lang="en-US" dirty="0"/>
          </a:p>
        </p:txBody>
      </p:sp>
    </p:spTree>
    <p:extLst>
      <p:ext uri="{BB962C8B-B14F-4D97-AF65-F5344CB8AC3E}">
        <p14:creationId xmlns:p14="http://schemas.microsoft.com/office/powerpoint/2010/main" val="128913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conducted this observational study via subjective reports of several of my family members and friends from their homes</a:t>
            </a:r>
          </a:p>
          <a:p>
            <a:r>
              <a:rPr lang="en-US" dirty="0" smtClean="0"/>
              <a:t>I asked of them that they go on a walk after they got home from work and did not give them any other information or instruction.  </a:t>
            </a:r>
          </a:p>
          <a:p>
            <a:r>
              <a:rPr lang="en-US" dirty="0" smtClean="0"/>
              <a:t>I am observing to see if the first snack they chose after the walk was healthier on a day after they walked after work versus a day they did not walk after work.  </a:t>
            </a:r>
            <a:endParaRPr lang="en-US" dirty="0"/>
          </a:p>
        </p:txBody>
      </p:sp>
    </p:spTree>
    <p:extLst>
      <p:ext uri="{BB962C8B-B14F-4D97-AF65-F5344CB8AC3E}">
        <p14:creationId xmlns:p14="http://schemas.microsoft.com/office/powerpoint/2010/main" val="310439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I believe this research is very up and coming.  I have noticed myself that I tend to eat healthier on days that I have exercised.  After working out my body craves healthier foods and snacks and I am therefor more likely to eat them.  </a:t>
            </a:r>
            <a:endParaRPr lang="en-US" dirty="0"/>
          </a:p>
        </p:txBody>
      </p:sp>
    </p:spTree>
    <p:extLst>
      <p:ext uri="{BB962C8B-B14F-4D97-AF65-F5344CB8AC3E}">
        <p14:creationId xmlns:p14="http://schemas.microsoft.com/office/powerpoint/2010/main" val="4130478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of Study</a:t>
            </a:r>
            <a:endParaRPr lang="en-US" dirty="0"/>
          </a:p>
        </p:txBody>
      </p:sp>
      <p:sp>
        <p:nvSpPr>
          <p:cNvPr id="3" name="Content Placeholder 2"/>
          <p:cNvSpPr>
            <a:spLocks noGrp="1"/>
          </p:cNvSpPr>
          <p:nvPr>
            <p:ph idx="1"/>
          </p:nvPr>
        </p:nvSpPr>
        <p:spPr/>
        <p:txBody>
          <a:bodyPr/>
          <a:lstStyle/>
          <a:p>
            <a:r>
              <a:rPr lang="en-US" dirty="0" smtClean="0"/>
              <a:t>Participant #1: 73 year old female</a:t>
            </a:r>
          </a:p>
          <a:p>
            <a:r>
              <a:rPr lang="en-US" dirty="0" smtClean="0"/>
              <a:t>Participant #2: 55 year old male</a:t>
            </a:r>
          </a:p>
          <a:p>
            <a:r>
              <a:rPr lang="en-US" dirty="0" smtClean="0"/>
              <a:t>Participant #3:  20 year old male</a:t>
            </a:r>
          </a:p>
          <a:p>
            <a:r>
              <a:rPr lang="en-US" dirty="0" smtClean="0"/>
              <a:t>Participant #4: 33 year old female</a:t>
            </a:r>
          </a:p>
          <a:p>
            <a:r>
              <a:rPr lang="en-US" dirty="0" smtClean="0"/>
              <a:t>Participant #5: 52 year old female </a:t>
            </a:r>
            <a:endParaRPr lang="en-US" dirty="0"/>
          </a:p>
        </p:txBody>
      </p:sp>
    </p:spTree>
    <p:extLst>
      <p:ext uri="{BB962C8B-B14F-4D97-AF65-F5344CB8AC3E}">
        <p14:creationId xmlns:p14="http://schemas.microsoft.com/office/powerpoint/2010/main" val="301919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I hypothesize that just as I do, after the participants exercise they will be more likely to eat a healthier, nutritious snack than if they were to not exercise before snack time.  </a:t>
            </a:r>
            <a:endParaRPr lang="en-US" dirty="0"/>
          </a:p>
        </p:txBody>
      </p:sp>
    </p:spTree>
    <p:extLst>
      <p:ext uri="{BB962C8B-B14F-4D97-AF65-F5344CB8AC3E}">
        <p14:creationId xmlns:p14="http://schemas.microsoft.com/office/powerpoint/2010/main" val="355015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The day following the participants exercise, I asked them the first snack they had after the walk after work.</a:t>
            </a:r>
          </a:p>
          <a:p>
            <a:r>
              <a:rPr lang="en-US" dirty="0" smtClean="0"/>
              <a:t>Then I asked them what the first snack they had the day after the work day they did not walk after.  </a:t>
            </a:r>
          </a:p>
          <a:p>
            <a:r>
              <a:rPr lang="en-US" dirty="0" smtClean="0"/>
              <a:t>I recorded these results and compared the differences amongst the participants. </a:t>
            </a:r>
            <a:endParaRPr lang="en-US" dirty="0"/>
          </a:p>
        </p:txBody>
      </p:sp>
    </p:spTree>
    <p:extLst>
      <p:ext uri="{BB962C8B-B14F-4D97-AF65-F5344CB8AC3E}">
        <p14:creationId xmlns:p14="http://schemas.microsoft.com/office/powerpoint/2010/main" val="2412421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Participant #1: non-walking chose potato chips, walking chose a banana</a:t>
            </a:r>
          </a:p>
          <a:p>
            <a:r>
              <a:rPr lang="en-US" dirty="0" smtClean="0"/>
              <a:t>Participant #2: non-walking chose a beer, walking chose an apple</a:t>
            </a:r>
          </a:p>
          <a:p>
            <a:r>
              <a:rPr lang="en-US" dirty="0" smtClean="0"/>
              <a:t>Participant 3: non-walking chose a bowl of cereal, walking chose potato chips</a:t>
            </a:r>
          </a:p>
          <a:p>
            <a:r>
              <a:rPr lang="en-US" dirty="0" smtClean="0"/>
              <a:t>Participant #4: non-walking chose granola bar, walking chose yogurt</a:t>
            </a:r>
          </a:p>
          <a:p>
            <a:r>
              <a:rPr lang="en-US" dirty="0" smtClean="0"/>
              <a:t>Participant #5: non-walking chose pretzels, walking chose sliced </a:t>
            </a:r>
            <a:r>
              <a:rPr lang="en-US" dirty="0" err="1" smtClean="0"/>
              <a:t>pinapple</a:t>
            </a:r>
            <a:endParaRPr lang="en-US" dirty="0"/>
          </a:p>
        </p:txBody>
      </p:sp>
    </p:spTree>
    <p:extLst>
      <p:ext uri="{BB962C8B-B14F-4D97-AF65-F5344CB8AC3E}">
        <p14:creationId xmlns:p14="http://schemas.microsoft.com/office/powerpoint/2010/main" val="102217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a:bodyPr>
          <a:lstStyle/>
          <a:p>
            <a:r>
              <a:rPr lang="en-US" dirty="0" smtClean="0"/>
              <a:t>I think that overall, most of the participants chose a healthier snack following their walk after a full day of work.  </a:t>
            </a:r>
          </a:p>
          <a:p>
            <a:r>
              <a:rPr lang="en-US" dirty="0" smtClean="0"/>
              <a:t>However, there were some outliers.  Some people overeat after exercising because they believe they can eat more because they worked the calories off.  Often times people overestimate or are unaware of the calories they truly burn off in their workouts.  </a:t>
            </a:r>
            <a:endParaRPr lang="en-US" dirty="0"/>
          </a:p>
        </p:txBody>
      </p:sp>
    </p:spTree>
    <p:extLst>
      <p:ext uri="{BB962C8B-B14F-4D97-AF65-F5344CB8AC3E}">
        <p14:creationId xmlns:p14="http://schemas.microsoft.com/office/powerpoint/2010/main" val="319072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Analysis/Conclusion</a:t>
            </a:r>
            <a:endParaRPr lang="en-US" dirty="0"/>
          </a:p>
        </p:txBody>
      </p:sp>
      <p:sp>
        <p:nvSpPr>
          <p:cNvPr id="3" name="Content Placeholder 2"/>
          <p:cNvSpPr>
            <a:spLocks noGrp="1"/>
          </p:cNvSpPr>
          <p:nvPr>
            <p:ph idx="1"/>
          </p:nvPr>
        </p:nvSpPr>
        <p:spPr/>
        <p:txBody>
          <a:bodyPr>
            <a:normAutofit fontScale="92500"/>
          </a:bodyPr>
          <a:lstStyle/>
          <a:p>
            <a:r>
              <a:rPr lang="en-US" dirty="0" smtClean="0"/>
              <a:t>I believe my hypothesis tested true in most of the situations.  However, in the case of participant #3 I would need to further investigate the reasoning behind his snack choice and I feel as if more extensive research on this topic could be interesting.  </a:t>
            </a:r>
          </a:p>
          <a:p>
            <a:r>
              <a:rPr lang="en-US" dirty="0" smtClean="0"/>
              <a:t>People may tend to overeat after exercise</a:t>
            </a:r>
          </a:p>
          <a:p>
            <a:r>
              <a:rPr lang="en-US" dirty="0" smtClean="0"/>
              <a:t>People may tend to chose healthier foods after exercise</a:t>
            </a:r>
            <a:endParaRPr lang="en-US" dirty="0"/>
          </a:p>
        </p:txBody>
      </p:sp>
    </p:spTree>
    <p:extLst>
      <p:ext uri="{BB962C8B-B14F-4D97-AF65-F5344CB8AC3E}">
        <p14:creationId xmlns:p14="http://schemas.microsoft.com/office/powerpoint/2010/main" val="3963841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38</TotalTime>
  <Words>483</Words>
  <Application>Microsoft Macintosh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Effect of Exercise On Healthy Food Choices</vt:lpstr>
      <vt:lpstr>Topic</vt:lpstr>
      <vt:lpstr>Background</vt:lpstr>
      <vt:lpstr>Population of Study</vt:lpstr>
      <vt:lpstr>Hypothesis</vt:lpstr>
      <vt:lpstr>Methods</vt:lpstr>
      <vt:lpstr>Findings</vt:lpstr>
      <vt:lpstr>Results</vt:lpstr>
      <vt:lpstr>Analysis/Conclusion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Slocum</dc:creator>
  <cp:lastModifiedBy>Allison Slocum</cp:lastModifiedBy>
  <cp:revision>11</cp:revision>
  <dcterms:created xsi:type="dcterms:W3CDTF">2017-07-21T01:54:29Z</dcterms:created>
  <dcterms:modified xsi:type="dcterms:W3CDTF">2017-07-21T02:32:37Z</dcterms:modified>
</cp:coreProperties>
</file>