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EB47C-08CA-3F4E-821A-8E4CF843D3A2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1B1F-7622-2E48-BBE6-244A1835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6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1B1F-7622-2E48-BBE6-244A18357B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7343566-19F9-E243-88FE-F4C00D610335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1F7788-3528-D744-9512-18B43115B7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By: Tatianna Griffin</a:t>
            </a:r>
          </a:p>
          <a:p>
            <a:r>
              <a:rPr lang="en-US" dirty="0"/>
              <a:t>Allison Slocum</a:t>
            </a:r>
          </a:p>
          <a:p>
            <a:r>
              <a:rPr lang="en-US" dirty="0"/>
              <a:t>GNED 400 HN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/>
              <a:t>Blacks of Israel Hill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33" y="3573896"/>
            <a:ext cx="3259455" cy="29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Free black of Israel Hill</a:t>
            </a:r>
          </a:p>
          <a:p>
            <a:pPr lvl="1"/>
            <a:r>
              <a:rPr lang="en-US" dirty="0"/>
              <a:t> multitude of door hinges and 30 </a:t>
            </a:r>
            <a:r>
              <a:rPr lang="en-US" dirty="0" err="1"/>
              <a:t>lbs</a:t>
            </a:r>
            <a:r>
              <a:rPr lang="en-US" dirty="0"/>
              <a:t> of nails (built immediately on land) </a:t>
            </a:r>
          </a:p>
          <a:p>
            <a:pPr lvl="1"/>
            <a:r>
              <a:rPr lang="en-US" dirty="0"/>
              <a:t>Simple tools: axes, hammers plows</a:t>
            </a:r>
          </a:p>
          <a:p>
            <a:pPr lvl="1"/>
            <a:r>
              <a:rPr lang="en-US" dirty="0"/>
              <a:t>Houses made of simple materials, log</a:t>
            </a:r>
          </a:p>
          <a:p>
            <a:r>
              <a:rPr lang="en-US" dirty="0"/>
              <a:t>Portrayed considerable work ethic</a:t>
            </a:r>
          </a:p>
          <a:p>
            <a:pPr lvl="1"/>
            <a:r>
              <a:rPr lang="en-US" dirty="0"/>
              <a:t>Broke stereotypes: </a:t>
            </a:r>
          </a:p>
          <a:p>
            <a:pPr lvl="2"/>
            <a:r>
              <a:rPr lang="en-US" dirty="0"/>
              <a:t> blacks were incapable of living independent of whites</a:t>
            </a:r>
          </a:p>
          <a:p>
            <a:pPr lvl="2"/>
            <a:r>
              <a:rPr lang="en-US" dirty="0"/>
              <a:t> blacks were the inferior race</a:t>
            </a:r>
          </a:p>
          <a:p>
            <a:pPr lvl="2"/>
            <a:r>
              <a:rPr lang="en-US" dirty="0"/>
              <a:t>Challenged pre-existing conceptions of blacks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Hercules White</a:t>
            </a:r>
          </a:p>
        </p:txBody>
      </p:sp>
    </p:spTree>
    <p:extLst>
      <p:ext uri="{BB962C8B-B14F-4D97-AF65-F5344CB8AC3E}">
        <p14:creationId xmlns:p14="http://schemas.microsoft.com/office/powerpoint/2010/main" val="266810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Acquired trades for financial advances</a:t>
            </a:r>
          </a:p>
          <a:p>
            <a:r>
              <a:rPr lang="en-US" dirty="0"/>
              <a:t>Field labor </a:t>
            </a:r>
            <a:r>
              <a:rPr lang="en-US" dirty="0" smtClean="0"/>
              <a:t>freed blacks:</a:t>
            </a:r>
            <a:endParaRPr lang="en-US" dirty="0"/>
          </a:p>
          <a:p>
            <a:pPr lvl="1"/>
            <a:r>
              <a:rPr lang="en-US" dirty="0"/>
              <a:t> planted crops such as cotton flax, corn, tobacco</a:t>
            </a:r>
          </a:p>
          <a:p>
            <a:pPr lvl="1"/>
            <a:r>
              <a:rPr lang="en-US" dirty="0"/>
              <a:t>Draft animals and domesticated livestock</a:t>
            </a:r>
          </a:p>
          <a:p>
            <a:pPr lvl="1"/>
            <a:r>
              <a:rPr lang="en-US" dirty="0"/>
              <a:t>Herded sheep, wool</a:t>
            </a:r>
          </a:p>
          <a:p>
            <a:pPr lvl="1"/>
            <a:r>
              <a:rPr lang="en-US" dirty="0"/>
              <a:t>Cattle: hides, meat, milk</a:t>
            </a:r>
          </a:p>
          <a:p>
            <a:pPr lvl="1"/>
            <a:r>
              <a:rPr lang="en-US" dirty="0"/>
              <a:t>Crops sustained settlement, surplus sold</a:t>
            </a:r>
          </a:p>
          <a:p>
            <a:r>
              <a:rPr lang="en-US" dirty="0"/>
              <a:t>Other trades: weaving, boatmen, shoemaking, carpentry</a:t>
            </a:r>
          </a:p>
          <a:p>
            <a:r>
              <a:rPr lang="en-US" dirty="0"/>
              <a:t>Three brothers: Billy, Tom, Zack</a:t>
            </a:r>
          </a:p>
          <a:p>
            <a:pPr lvl="1"/>
            <a:r>
              <a:rPr lang="en-US" dirty="0"/>
              <a:t>Successful while choosing not to live on Israel Hill, integrated into surrounding communities </a:t>
            </a:r>
          </a:p>
          <a:p>
            <a:pPr lvl="1"/>
            <a:r>
              <a:rPr lang="en-US" dirty="0"/>
              <a:t>Self-determination in a very controversial society</a:t>
            </a:r>
          </a:p>
          <a:p>
            <a:pPr lvl="1"/>
            <a:r>
              <a:rPr lang="en-US" dirty="0"/>
              <a:t>Flourished without guidance of whites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of Israel hill</a:t>
            </a:r>
          </a:p>
        </p:txBody>
      </p:sp>
    </p:spTree>
    <p:extLst>
      <p:ext uri="{BB962C8B-B14F-4D97-AF65-F5344CB8AC3E}">
        <p14:creationId xmlns:p14="http://schemas.microsoft.com/office/powerpoint/2010/main" val="70074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 contributions to Farmville community</a:t>
            </a:r>
          </a:p>
          <a:p>
            <a:pPr lvl="1"/>
            <a:r>
              <a:rPr lang="en-US" dirty="0"/>
              <a:t>Farmville Baptist Church, 1836: conveys extent of legacy</a:t>
            </a:r>
          </a:p>
          <a:p>
            <a:r>
              <a:rPr lang="en-US" dirty="0"/>
              <a:t>Symbol to entire nation regarding benefits of interracial cooperation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for memorializing (continued) </a:t>
            </a:r>
          </a:p>
        </p:txBody>
      </p:sp>
    </p:spTree>
    <p:extLst>
      <p:ext uri="{BB962C8B-B14F-4D97-AF65-F5344CB8AC3E}">
        <p14:creationId xmlns:p14="http://schemas.microsoft.com/office/powerpoint/2010/main" val="137236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Currently: grass and trees where Israel Hill once stood</a:t>
            </a:r>
          </a:p>
          <a:p>
            <a:r>
              <a:rPr lang="en-US" dirty="0"/>
              <a:t>Museum to be built: </a:t>
            </a:r>
          </a:p>
          <a:p>
            <a:pPr lvl="1"/>
            <a:r>
              <a:rPr lang="en-US" dirty="0"/>
              <a:t>Outline positive and negative details of the settlement</a:t>
            </a:r>
          </a:p>
          <a:p>
            <a:pPr lvl="1"/>
            <a:r>
              <a:rPr lang="en-US" dirty="0"/>
              <a:t>Realistic vision of life at Israel Hill in the 1800’s</a:t>
            </a:r>
          </a:p>
          <a:p>
            <a:pPr lvl="1"/>
            <a:r>
              <a:rPr lang="en-US" dirty="0"/>
              <a:t>In the form of a replica of the Farmville Baptist Church, perfect atmosphere, placement in same area settlement once was</a:t>
            </a:r>
          </a:p>
          <a:p>
            <a:r>
              <a:rPr lang="en-US" dirty="0"/>
              <a:t>Inside of the museum: </a:t>
            </a:r>
          </a:p>
          <a:p>
            <a:pPr lvl="1"/>
            <a:r>
              <a:rPr lang="en-US" dirty="0"/>
              <a:t>Outlined history, similar to Moton Museum displays</a:t>
            </a:r>
          </a:p>
          <a:p>
            <a:pPr lvl="1"/>
            <a:r>
              <a:rPr lang="en-US" dirty="0"/>
              <a:t>Provides strengths and successes of community</a:t>
            </a:r>
          </a:p>
          <a:p>
            <a:pPr lvl="1"/>
            <a:r>
              <a:rPr lang="en-US" dirty="0"/>
              <a:t>Public responses to emancipation and successes</a:t>
            </a:r>
          </a:p>
          <a:p>
            <a:pPr lvl="1"/>
            <a:r>
              <a:rPr lang="en-US" dirty="0"/>
              <a:t>Interactions with white community members</a:t>
            </a:r>
          </a:p>
          <a:p>
            <a:r>
              <a:rPr lang="en-US" dirty="0"/>
              <a:t>Recreated settlement</a:t>
            </a:r>
          </a:p>
          <a:p>
            <a:pPr lvl="1"/>
            <a:r>
              <a:rPr lang="en-US" dirty="0"/>
              <a:t>Visitors can interact with reenactors and the land the free blacks of Israel Hill occupied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site</a:t>
            </a:r>
          </a:p>
        </p:txBody>
      </p:sp>
    </p:spTree>
    <p:extLst>
      <p:ext uri="{BB962C8B-B14F-4D97-AF65-F5344CB8AC3E}">
        <p14:creationId xmlns:p14="http://schemas.microsoft.com/office/powerpoint/2010/main" val="153707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 hill 1800</a:t>
            </a:r>
            <a:r>
              <a:rPr lang="en-US" dirty="0" smtClean="0"/>
              <a:t>’s Settlement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3" y="1755748"/>
            <a:ext cx="5328228" cy="47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previous archeological work done in the area, Dr. Brian D. Bates</a:t>
            </a:r>
          </a:p>
          <a:p>
            <a:pPr lvl="1"/>
            <a:r>
              <a:rPr lang="en-US" dirty="0"/>
              <a:t>After museum built, archeological work should be initiated and provided to the building </a:t>
            </a:r>
          </a:p>
          <a:p>
            <a:pPr lvl="1"/>
            <a:r>
              <a:rPr lang="en-US" dirty="0"/>
              <a:t>Artifacts on exhibit</a:t>
            </a:r>
          </a:p>
          <a:p>
            <a:pPr lvl="1"/>
            <a:r>
              <a:rPr lang="en-US" dirty="0"/>
              <a:t>remnants of post molds (fences and barriers once stood, plots of land) </a:t>
            </a:r>
          </a:p>
          <a:p>
            <a:pPr lvl="1"/>
            <a:r>
              <a:rPr lang="en-US" dirty="0"/>
              <a:t>Construction of recreation can begin following excavation</a:t>
            </a:r>
          </a:p>
          <a:p>
            <a:r>
              <a:rPr lang="en-US" dirty="0"/>
              <a:t>Recreation of Israel Hill Settlement: </a:t>
            </a:r>
          </a:p>
          <a:p>
            <a:pPr lvl="1"/>
            <a:r>
              <a:rPr lang="en-US" dirty="0"/>
              <a:t>Replica of 1810 settlement, different plots, houses, fences, fields, animals</a:t>
            </a:r>
          </a:p>
          <a:p>
            <a:pPr lvl="1"/>
            <a:r>
              <a:rPr lang="en-US" dirty="0"/>
              <a:t>Reenactors on site for interaction and education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 of Settlement</a:t>
            </a:r>
          </a:p>
        </p:txBody>
      </p:sp>
    </p:spTree>
    <p:extLst>
      <p:ext uri="{BB962C8B-B14F-4D97-AF65-F5344CB8AC3E}">
        <p14:creationId xmlns:p14="http://schemas.microsoft.com/office/powerpoint/2010/main" val="181704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Church museum between the river and the recreation site</a:t>
            </a:r>
          </a:p>
          <a:p>
            <a:pPr lvl="1"/>
            <a:r>
              <a:rPr lang="en-US" dirty="0"/>
              <a:t>Separates stories between the two</a:t>
            </a:r>
          </a:p>
          <a:p>
            <a:pPr lvl="1"/>
            <a:r>
              <a:rPr lang="en-US" dirty="0"/>
              <a:t>Settlement specific to free blacks, church museum encompasses that in addition to white narratives</a:t>
            </a:r>
          </a:p>
          <a:p>
            <a:pPr lvl="1"/>
            <a:r>
              <a:rPr lang="en-US" dirty="0"/>
              <a:t>Separation of the religious affiliation of the church, not a direct part of settlement, serves as symbol of the contributions to the Prince Edward County community as a whole</a:t>
            </a:r>
          </a:p>
          <a:p>
            <a:r>
              <a:rPr lang="en-US" dirty="0"/>
              <a:t>Visitors to interact with the history</a:t>
            </a:r>
          </a:p>
          <a:p>
            <a:pPr lvl="1"/>
            <a:r>
              <a:rPr lang="en-US" dirty="0"/>
              <a:t>Understand successes of this group of freed blacks, with social constructs of the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site</a:t>
            </a:r>
          </a:p>
        </p:txBody>
      </p:sp>
    </p:spTree>
    <p:extLst>
      <p:ext uri="{BB962C8B-B14F-4D97-AF65-F5344CB8AC3E}">
        <p14:creationId xmlns:p14="http://schemas.microsoft.com/office/powerpoint/2010/main" val="312119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Large financial costs: archaeological work and funding to create site</a:t>
            </a:r>
          </a:p>
          <a:p>
            <a:pPr lvl="1"/>
            <a:r>
              <a:rPr lang="en-US" dirty="0"/>
              <a:t>Could use tools such as GPR to look underground before digging, save time and costs</a:t>
            </a:r>
          </a:p>
          <a:p>
            <a:r>
              <a:rPr lang="en-US" dirty="0"/>
              <a:t>White neighbors deserve recognition too</a:t>
            </a:r>
          </a:p>
          <a:p>
            <a:pPr lvl="1"/>
            <a:r>
              <a:rPr lang="en-US" dirty="0"/>
              <a:t>Contributions will also be displayed in museum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Opposing ideas for Memorializing the site</a:t>
            </a:r>
          </a:p>
        </p:txBody>
      </p:sp>
    </p:spTree>
    <p:extLst>
      <p:ext uri="{BB962C8B-B14F-4D97-AF65-F5344CB8AC3E}">
        <p14:creationId xmlns:p14="http://schemas.microsoft.com/office/powerpoint/2010/main" val="2809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Visitors comprehend what people did with the land and the tools used to do so, portrays the determination of the freed blacks despite social setting</a:t>
            </a:r>
          </a:p>
          <a:p>
            <a:r>
              <a:rPr lang="en-US" dirty="0"/>
              <a:t>Revenue to the county through tourism</a:t>
            </a:r>
          </a:p>
          <a:p>
            <a:r>
              <a:rPr lang="en-US" dirty="0"/>
              <a:t>Outlet for employment for Farmville and surrounding towns</a:t>
            </a:r>
          </a:p>
          <a:p>
            <a:r>
              <a:rPr lang="en-US" dirty="0"/>
              <a:t>Gives multiple perspectives to the site of successful free blacks in the slaveholding antebellum south</a:t>
            </a:r>
          </a:p>
          <a:p>
            <a:r>
              <a:rPr lang="en-US" dirty="0"/>
              <a:t>Educate public regarding history of site and surrounding community</a:t>
            </a:r>
          </a:p>
          <a:p>
            <a:r>
              <a:rPr lang="en-US" dirty="0"/>
              <a:t>Honor ancestors to the blacks who settled on Israel Hill</a:t>
            </a:r>
          </a:p>
          <a:p>
            <a:r>
              <a:rPr lang="en-US" dirty="0"/>
              <a:t>Facilitator for cultural exchange for all that visit</a:t>
            </a:r>
          </a:p>
          <a:p>
            <a:r>
              <a:rPr lang="en-US" dirty="0"/>
              <a:t>Apply concepts to civil </a:t>
            </a:r>
            <a:r>
              <a:rPr lang="en-US" dirty="0" err="1"/>
              <a:t>strifes</a:t>
            </a:r>
            <a:r>
              <a:rPr lang="en-US" dirty="0"/>
              <a:t> that continue today</a:t>
            </a:r>
          </a:p>
          <a:p>
            <a:pPr lvl="1"/>
            <a:r>
              <a:rPr lang="en-US" dirty="0"/>
              <a:t>Slavery has been abolished for a while, but civil discord remains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 of a memorial site at Israel hill</a:t>
            </a:r>
          </a:p>
        </p:txBody>
      </p:sp>
    </p:spTree>
    <p:extLst>
      <p:ext uri="{BB962C8B-B14F-4D97-AF65-F5344CB8AC3E}">
        <p14:creationId xmlns:p14="http://schemas.microsoft.com/office/powerpoint/2010/main" val="354966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Former site of 90 freed slaves in 1796 in present day Prince Edward County</a:t>
            </a:r>
          </a:p>
          <a:p>
            <a:r>
              <a:rPr lang="en-US" dirty="0"/>
              <a:t>Independence from and coexistence with white neighbors</a:t>
            </a:r>
          </a:p>
          <a:p>
            <a:r>
              <a:rPr lang="en-US" dirty="0"/>
              <a:t>Land willed to freed blacks by Richard Randolph</a:t>
            </a:r>
          </a:p>
          <a:p>
            <a:pPr lvl="1"/>
            <a:r>
              <a:rPr lang="en-US" dirty="0"/>
              <a:t>Believed slavery was “violation of every sacred law of nature”</a:t>
            </a:r>
          </a:p>
          <a:p>
            <a:pPr lvl="1"/>
            <a:r>
              <a:rPr lang="en-US" dirty="0"/>
              <a:t>Vision to grant slaves freedoms and land</a:t>
            </a:r>
          </a:p>
          <a:p>
            <a:r>
              <a:rPr lang="en-US" dirty="0"/>
              <a:t>Idolized as a “promised land” for African Americans</a:t>
            </a:r>
          </a:p>
          <a:p>
            <a:r>
              <a:rPr lang="en-US" dirty="0"/>
              <a:t>Freedoms remained </a:t>
            </a:r>
            <a:r>
              <a:rPr lang="en-US" dirty="0" err="1" smtClean="0"/>
              <a:t>unequivalent</a:t>
            </a:r>
            <a:r>
              <a:rPr lang="en-US" dirty="0" smtClean="0"/>
              <a:t> </a:t>
            </a:r>
            <a:r>
              <a:rPr lang="en-US" dirty="0"/>
              <a:t>to white male citizen counterparts </a:t>
            </a:r>
          </a:p>
          <a:p>
            <a:r>
              <a:rPr lang="en-US" dirty="0"/>
              <a:t>Commercial community grew rapidly</a:t>
            </a:r>
          </a:p>
          <a:p>
            <a:pPr lvl="1"/>
            <a:r>
              <a:rPr lang="en-US" dirty="0"/>
              <a:t>Artisans, farmers, boatmen, etc.</a:t>
            </a:r>
          </a:p>
          <a:p>
            <a:r>
              <a:rPr lang="en-US" dirty="0"/>
              <a:t>Economic exchanges facilitated white/black 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6121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Freed blacks advanced without much resistance (up until Civil War)</a:t>
            </a:r>
          </a:p>
          <a:p>
            <a:r>
              <a:rPr lang="en-US" dirty="0"/>
              <a:t>Great productivity and peace in conjunction with whites compared to 19</a:t>
            </a:r>
            <a:r>
              <a:rPr lang="en-US" baseline="30000" dirty="0"/>
              <a:t>th</a:t>
            </a:r>
            <a:r>
              <a:rPr lang="en-US" dirty="0"/>
              <a:t> and 20</a:t>
            </a:r>
            <a:r>
              <a:rPr lang="en-US" baseline="30000" dirty="0"/>
              <a:t>th</a:t>
            </a:r>
            <a:r>
              <a:rPr lang="en-US" dirty="0"/>
              <a:t> century (Massive Resistance) </a:t>
            </a:r>
          </a:p>
          <a:p>
            <a:r>
              <a:rPr lang="en-US" dirty="0"/>
              <a:t>Following Civil War, whites became more intimidated</a:t>
            </a:r>
          </a:p>
          <a:p>
            <a:r>
              <a:rPr lang="en-US" dirty="0"/>
              <a:t>New found freedom came with less social, political and legal defense (from master)</a:t>
            </a:r>
          </a:p>
          <a:p>
            <a:r>
              <a:rPr lang="en-US" dirty="0"/>
              <a:t>Accomplishments heavily unrecognized</a:t>
            </a:r>
          </a:p>
          <a:p>
            <a:pPr lvl="1"/>
            <a:r>
              <a:rPr lang="en-US" dirty="0"/>
              <a:t>Economic trade, rifle ownership, interracial marriages, law suits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407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12-05 at 11.3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" y="532845"/>
            <a:ext cx="7696547" cy="59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3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1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Opposition of the emancipations: believed freed blacks would disrupt social system of order</a:t>
            </a:r>
          </a:p>
          <a:p>
            <a:pPr lvl="1"/>
            <a:r>
              <a:rPr lang="en-US" dirty="0"/>
              <a:t>Owning slaves as property </a:t>
            </a:r>
            <a:r>
              <a:rPr lang="en-US" dirty="0">
                <a:sym typeface="Wingdings"/>
              </a:rPr>
              <a:t> freed slaves owning property</a:t>
            </a:r>
          </a:p>
          <a:p>
            <a:r>
              <a:rPr lang="en-US" dirty="0">
                <a:sym typeface="Wingdings"/>
              </a:rPr>
              <a:t>Resulted in white resentment towards free blacks</a:t>
            </a:r>
          </a:p>
          <a:p>
            <a:r>
              <a:rPr lang="en-US" dirty="0">
                <a:sym typeface="Wingdings"/>
              </a:rPr>
              <a:t>For freed blacks Israel Hill was a “product of it’s own time”</a:t>
            </a:r>
          </a:p>
          <a:p>
            <a:pPr lvl="1"/>
            <a:r>
              <a:rPr lang="en-US" dirty="0">
                <a:sym typeface="Wingdings"/>
              </a:rPr>
              <a:t>Site of “promised land” for those African Americans able to move freely about Prince Edward County</a:t>
            </a:r>
          </a:p>
          <a:p>
            <a:r>
              <a:rPr lang="en-US" dirty="0">
                <a:sym typeface="Wingdings"/>
              </a:rPr>
              <a:t>Blacks were free of harsh corporal punishments from masters, but experiences their own worry of outside physical mistreatment and discrimination</a:t>
            </a:r>
          </a:p>
          <a:p>
            <a:r>
              <a:rPr lang="en-US" dirty="0">
                <a:sym typeface="Wingdings"/>
              </a:rPr>
              <a:t>Initial reactions of white: locals much more supportive than state legislators and other distance southerners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391053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Southern economy: largely agricultural, need for slave labor, first arrived in 1619, continued throughout the 19</a:t>
            </a:r>
            <a:r>
              <a:rPr lang="en-US" baseline="30000" dirty="0"/>
              <a:t>th</a:t>
            </a:r>
            <a:r>
              <a:rPr lang="en-US" dirty="0"/>
              <a:t> century in the U.S.</a:t>
            </a:r>
          </a:p>
          <a:p>
            <a:r>
              <a:rPr lang="en-US" dirty="0"/>
              <a:t>Slave labor: seen as property, worked in fields and in other various trades</a:t>
            </a:r>
          </a:p>
          <a:p>
            <a:r>
              <a:rPr lang="en-US" dirty="0"/>
              <a:t>1810: 16% of U.S. population were slaves</a:t>
            </a:r>
          </a:p>
          <a:p>
            <a:pPr lvl="1"/>
            <a:r>
              <a:rPr lang="en-US" dirty="0"/>
              <a:t>VA: 40.27% slaves</a:t>
            </a:r>
          </a:p>
          <a:p>
            <a:r>
              <a:rPr lang="en-US" dirty="0"/>
              <a:t>1830: free nonwhite population increased from 30,570 (in 1810) to 47,348 (3.9 % population of VA), also experienced increased by 77,239</a:t>
            </a:r>
          </a:p>
          <a:p>
            <a:r>
              <a:rPr lang="en-US" dirty="0"/>
              <a:t>Prince Edward 1830s: 61% enslaved, 3.3% free blacks (growing), increase in both of these populations through the 1860s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Interpretive past</a:t>
            </a:r>
          </a:p>
        </p:txBody>
      </p:sp>
    </p:spTree>
    <p:extLst>
      <p:ext uri="{BB962C8B-B14F-4D97-AF65-F5344CB8AC3E}">
        <p14:creationId xmlns:p14="http://schemas.microsoft.com/office/powerpoint/2010/main" val="255717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Important part of southern society</a:t>
            </a:r>
          </a:p>
          <a:p>
            <a:r>
              <a:rPr lang="en-US" dirty="0"/>
              <a:t>Free and enslaved blacks: increased population and economy</a:t>
            </a:r>
          </a:p>
          <a:p>
            <a:pPr lvl="1"/>
            <a:r>
              <a:rPr lang="en-US" dirty="0"/>
              <a:t>Taxes, businesses, homes</a:t>
            </a:r>
          </a:p>
          <a:p>
            <a:r>
              <a:rPr lang="en-US" dirty="0"/>
              <a:t>Freed blacks: </a:t>
            </a:r>
          </a:p>
          <a:p>
            <a:pPr lvl="1"/>
            <a:r>
              <a:rPr lang="en-US" dirty="0"/>
              <a:t>Participated in a society that still enslaved people of their ethnicity</a:t>
            </a:r>
          </a:p>
          <a:p>
            <a:pPr lvl="1"/>
            <a:r>
              <a:rPr lang="en-US" dirty="0"/>
              <a:t>Worked hard, took advantage of opportunities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Interpretive Past</a:t>
            </a:r>
          </a:p>
        </p:txBody>
      </p:sp>
    </p:spTree>
    <p:extLst>
      <p:ext uri="{BB962C8B-B14F-4D97-AF65-F5344CB8AC3E}">
        <p14:creationId xmlns:p14="http://schemas.microsoft.com/office/powerpoint/2010/main" val="23200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Historical marker I-14 along W 3</a:t>
            </a:r>
            <a:r>
              <a:rPr lang="en-US" baseline="30000" dirty="0"/>
              <a:t>rd</a:t>
            </a:r>
            <a:r>
              <a:rPr lang="en-US" dirty="0"/>
              <a:t> Street, 2009</a:t>
            </a:r>
          </a:p>
          <a:p>
            <a:r>
              <a:rPr lang="en-US" dirty="0"/>
              <a:t>Free flourishing black community symbolized ability to coexist </a:t>
            </a:r>
          </a:p>
          <a:p>
            <a:r>
              <a:rPr lang="en-US" dirty="0"/>
              <a:t>Settlement flourished beyond wildest dreams of free nonwhites or enslaved peoples</a:t>
            </a:r>
          </a:p>
          <a:p>
            <a:pPr lvl="1"/>
            <a:r>
              <a:rPr lang="en-US" dirty="0"/>
              <a:t>Economic freedoms increased, while civil liberties remained constricted</a:t>
            </a:r>
          </a:p>
          <a:p>
            <a:pPr lvl="1"/>
            <a:r>
              <a:rPr lang="en-US" dirty="0"/>
              <a:t>Judicial system participation</a:t>
            </a:r>
          </a:p>
          <a:p>
            <a:pPr lvl="1"/>
            <a:r>
              <a:rPr lang="en-US" dirty="0"/>
              <a:t>Farmville Baptist Church</a:t>
            </a:r>
          </a:p>
          <a:p>
            <a:pPr lvl="1"/>
            <a:r>
              <a:rPr lang="en-US" dirty="0"/>
              <a:t>Viewed as successful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independent </a:t>
            </a:r>
            <a:r>
              <a:rPr lang="en-US" dirty="0"/>
              <a:t>from whites over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for memorializing Israel hill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73" y="4180795"/>
            <a:ext cx="4410032" cy="24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995</TotalTime>
  <Words>1111</Words>
  <Application>Microsoft Macintosh PowerPoint</Application>
  <PresentationFormat>On-screen Show (4:3)</PresentationFormat>
  <Paragraphs>153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Free Blacks of Israel Hill</vt:lpstr>
      <vt:lpstr>Overview</vt:lpstr>
      <vt:lpstr>Overview</vt:lpstr>
      <vt:lpstr>PowerPoint Presentation</vt:lpstr>
      <vt:lpstr>PowerPoint Presentation</vt:lpstr>
      <vt:lpstr>Historical Significance</vt:lpstr>
      <vt:lpstr>Interpretive past</vt:lpstr>
      <vt:lpstr>Interpretive Past</vt:lpstr>
      <vt:lpstr>Necessity for memorializing Israel hill</vt:lpstr>
      <vt:lpstr>Hercules White</vt:lpstr>
      <vt:lpstr>Economy of Israel hill</vt:lpstr>
      <vt:lpstr>Necessity for memorializing (continued) </vt:lpstr>
      <vt:lpstr>Interpretation of site</vt:lpstr>
      <vt:lpstr>Israel hill 1800’s Settlement</vt:lpstr>
      <vt:lpstr>Recreation of Settlement</vt:lpstr>
      <vt:lpstr>Layout of site</vt:lpstr>
      <vt:lpstr>Opposing ideas for Memorializing the site</vt:lpstr>
      <vt:lpstr>Additional benefits of a memorial site at Israel hill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Blacks of Israel Hill</dc:title>
  <dc:creator>Allison Slocum</dc:creator>
  <cp:lastModifiedBy>Allison Slocum</cp:lastModifiedBy>
  <cp:revision>46</cp:revision>
  <dcterms:created xsi:type="dcterms:W3CDTF">2017-12-06T23:15:15Z</dcterms:created>
  <dcterms:modified xsi:type="dcterms:W3CDTF">2017-12-07T16:26:24Z</dcterms:modified>
</cp:coreProperties>
</file>